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f7940ee25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b8348ba844277"/>
  </p:sldMasterIdLst>
  <p:sldIdLst>
    <p:sldId xmlns:r="http://schemas.openxmlformats.org/officeDocument/2006/relationships" id="256" r:id="Rbf105c3bae0b4701"/>
    <p:sldId xmlns:r="http://schemas.openxmlformats.org/officeDocument/2006/relationships" id="257" r:id="R96eb2f0e8f6c46fa"/>
    <p:sldId xmlns:r="http://schemas.openxmlformats.org/officeDocument/2006/relationships" id="258" r:id="Rea0a86089b614dac"/>
    <p:sldId xmlns:r="http://schemas.openxmlformats.org/officeDocument/2006/relationships" id="259" r:id="Ref81318933284893"/>
    <p:sldId xmlns:r="http://schemas.openxmlformats.org/officeDocument/2006/relationships" id="260" r:id="Rb4f319bc6341404c"/>
    <p:sldId xmlns:r="http://schemas.openxmlformats.org/officeDocument/2006/relationships" id="261" r:id="Rd200b3e889fd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b8348ba844277" /><Relationship Type="http://schemas.openxmlformats.org/officeDocument/2006/relationships/slide" Target="/ppt/slides/slide1.xml" Id="Rbf105c3bae0b4701" /><Relationship Type="http://schemas.openxmlformats.org/officeDocument/2006/relationships/slide" Target="/ppt/slides/slide2.xml" Id="R96eb2f0e8f6c46fa" /><Relationship Type="http://schemas.openxmlformats.org/officeDocument/2006/relationships/slide" Target="/ppt/slides/slide3.xml" Id="Rea0a86089b614dac" /><Relationship Type="http://schemas.openxmlformats.org/officeDocument/2006/relationships/slide" Target="/ppt/slides/slide4.xml" Id="Ref81318933284893" /><Relationship Type="http://schemas.openxmlformats.org/officeDocument/2006/relationships/slide" Target="/ppt/slides/slide5.xml" Id="Rb4f319bc6341404c" /><Relationship Type="http://schemas.openxmlformats.org/officeDocument/2006/relationships/slide" Target="/ppt/slides/slide6.xml" Id="Rd200b3e889fd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7cbfd9429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3545b0de4901" /><Relationship Type="http://schemas.openxmlformats.org/officeDocument/2006/relationships/theme" Target="/ppt/slideMasters/theme/theme1.xml" Id="Rca6be3ec73a0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43545b0de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f37da1f5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99b66f14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31b29d0e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367f48de7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11c86da4b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154b2223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