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e7214a8efc43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8ba514d4f24d10"/>
  </p:sldMasterIdLst>
  <p:sldIdLst>
    <p:sldId xmlns:r="http://schemas.openxmlformats.org/officeDocument/2006/relationships" id="256" r:id="R67e7213c892c4d04"/>
    <p:sldId xmlns:r="http://schemas.openxmlformats.org/officeDocument/2006/relationships" id="257" r:id="R3d68cc9c589847ce"/>
    <p:sldId xmlns:r="http://schemas.openxmlformats.org/officeDocument/2006/relationships" id="258" r:id="R381e94afe7ce4982"/>
    <p:sldId xmlns:r="http://schemas.openxmlformats.org/officeDocument/2006/relationships" id="259" r:id="Rce53e4161bcc41ec"/>
    <p:sldId xmlns:r="http://schemas.openxmlformats.org/officeDocument/2006/relationships" id="260" r:id="Rff40582d81434d52"/>
    <p:sldId xmlns:r="http://schemas.openxmlformats.org/officeDocument/2006/relationships" id="261" r:id="R940f0d4b0bde446f"/>
    <p:sldId xmlns:r="http://schemas.openxmlformats.org/officeDocument/2006/relationships" id="262" r:id="R7a2aaf35c76547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8ba514d4f24d10" /><Relationship Type="http://schemas.openxmlformats.org/officeDocument/2006/relationships/slide" Target="/ppt/slides/slide1.xml" Id="R67e7213c892c4d04" /><Relationship Type="http://schemas.openxmlformats.org/officeDocument/2006/relationships/slide" Target="/ppt/slides/slide2.xml" Id="R3d68cc9c589847ce" /><Relationship Type="http://schemas.openxmlformats.org/officeDocument/2006/relationships/slide" Target="/ppt/slides/slide3.xml" Id="R381e94afe7ce4982" /><Relationship Type="http://schemas.openxmlformats.org/officeDocument/2006/relationships/slide" Target="/ppt/slides/slide4.xml" Id="Rce53e4161bcc41ec" /><Relationship Type="http://schemas.openxmlformats.org/officeDocument/2006/relationships/slide" Target="/ppt/slides/slide5.xml" Id="Rff40582d81434d52" /><Relationship Type="http://schemas.openxmlformats.org/officeDocument/2006/relationships/slide" Target="/ppt/slides/slide6.xml" Id="R940f0d4b0bde446f" /><Relationship Type="http://schemas.openxmlformats.org/officeDocument/2006/relationships/slide" Target="/ppt/slides/slide7.xml" Id="R7a2aaf35c76547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10fbb94ca5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6f57a32354626" /><Relationship Type="http://schemas.openxmlformats.org/officeDocument/2006/relationships/theme" Target="/ppt/slideMasters/theme/theme1.xml" Id="R2f02ede6ed3b47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96f57a323546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5da6a943f4a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1ea58e2443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22d4b30a642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7577b1edc49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26019b114d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f697bf43c47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408507ef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VIGMOSTAD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VIGMOSTAD INVEST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−89 783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4 781 384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6 087 615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SIGURD SPILLING VIGMOSTAD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Middelfarts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887 655 332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VIGMOSTAD INVEST AS</a:t>
            </a:r>
          </a:p>
        </p:txBody>
      </p:sp>
    </p:spTree>
  </p:cSld>
  <p:clrMapOvr>
    <a:masterClrMapping xmlns:a="http://schemas.openxmlformats.org/drawingml/2006/main"/>
  </p:clrMapOvr>
</p:sld>
</file>