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00c064ad5204e8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7a4a8fc5bc44fe5"/>
  </p:sldMasterIdLst>
  <p:sldIdLst>
    <p:sldId xmlns:r="http://schemas.openxmlformats.org/officeDocument/2006/relationships" id="256" r:id="R499a4d3070f04eb4"/>
    <p:sldId xmlns:r="http://schemas.openxmlformats.org/officeDocument/2006/relationships" id="257" r:id="R358220e4fd494c24"/>
    <p:sldId xmlns:r="http://schemas.openxmlformats.org/officeDocument/2006/relationships" id="258" r:id="Rdb5d9d9bcbff4686"/>
    <p:sldId xmlns:r="http://schemas.openxmlformats.org/officeDocument/2006/relationships" id="259" r:id="R1e9f19372cdb4a12"/>
    <p:sldId xmlns:r="http://schemas.openxmlformats.org/officeDocument/2006/relationships" id="260" r:id="R7755af6e69094dbc"/>
    <p:sldId xmlns:r="http://schemas.openxmlformats.org/officeDocument/2006/relationships" id="261" r:id="R24212984f2794ce0"/>
    <p:sldId xmlns:r="http://schemas.openxmlformats.org/officeDocument/2006/relationships" id="262" r:id="Rfa068726d34043a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7a4a8fc5bc44fe5" /><Relationship Type="http://schemas.openxmlformats.org/officeDocument/2006/relationships/slide" Target="/ppt/slides/slide1.xml" Id="R499a4d3070f04eb4" /><Relationship Type="http://schemas.openxmlformats.org/officeDocument/2006/relationships/slide" Target="/ppt/slides/slide2.xml" Id="R358220e4fd494c24" /><Relationship Type="http://schemas.openxmlformats.org/officeDocument/2006/relationships/slide" Target="/ppt/slides/slide3.xml" Id="Rdb5d9d9bcbff4686" /><Relationship Type="http://schemas.openxmlformats.org/officeDocument/2006/relationships/slide" Target="/ppt/slides/slide4.xml" Id="R1e9f19372cdb4a12" /><Relationship Type="http://schemas.openxmlformats.org/officeDocument/2006/relationships/slide" Target="/ppt/slides/slide5.xml" Id="R7755af6e69094dbc" /><Relationship Type="http://schemas.openxmlformats.org/officeDocument/2006/relationships/slide" Target="/ppt/slides/slide6.xml" Id="R24212984f2794ce0" /><Relationship Type="http://schemas.openxmlformats.org/officeDocument/2006/relationships/slide" Target="/ppt/slides/slide7.xml" Id="Rfa068726d34043a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2650b084250441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fd427ee4d1459c" /><Relationship Type="http://schemas.openxmlformats.org/officeDocument/2006/relationships/theme" Target="/ppt/slideMasters/theme/theme1.xml" Id="R2d5e3688e670499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3fd427ee4d1459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4aa2f8f6dc460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6881398804433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e0fe5ba05c45d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ab5c2d3b37441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eab4004eeb45e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d5996c5b684c4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887f7e36c943a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EMKAY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EMKAY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EMKAY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EMKAY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EMKAY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EMKAY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−598 884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19 742 375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148 443 523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148 513 057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EMKAY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MUNTHE TRYGVE PREBEN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EMKAY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Drammensveien 88B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887 544 972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EMKAY INVEST AS</a:t>
            </a:r>
          </a:p>
        </p:txBody>
      </p:sp>
    </p:spTree>
  </p:cSld>
  <p:clrMapOvr>
    <a:masterClrMapping xmlns:a="http://schemas.openxmlformats.org/drawingml/2006/main"/>
  </p:clrMapOvr>
</p:sld>
</file>