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9ac157392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3c261db1c04f78"/>
  </p:sldMasterIdLst>
  <p:sldIdLst>
    <p:sldId xmlns:r="http://schemas.openxmlformats.org/officeDocument/2006/relationships" id="256" r:id="Rdf2053340c0e4145"/>
    <p:sldId xmlns:r="http://schemas.openxmlformats.org/officeDocument/2006/relationships" id="257" r:id="Ra77c405ec6104921"/>
    <p:sldId xmlns:r="http://schemas.openxmlformats.org/officeDocument/2006/relationships" id="258" r:id="R7251ac59de6a49f0"/>
    <p:sldId xmlns:r="http://schemas.openxmlformats.org/officeDocument/2006/relationships" id="259" r:id="Rd178a80327e24d49"/>
    <p:sldId xmlns:r="http://schemas.openxmlformats.org/officeDocument/2006/relationships" id="260" r:id="Ra04191d1b072492a"/>
    <p:sldId xmlns:r="http://schemas.openxmlformats.org/officeDocument/2006/relationships" id="261" r:id="Rb6ce810cb58e4b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3c261db1c04f78" /><Relationship Type="http://schemas.openxmlformats.org/officeDocument/2006/relationships/slide" Target="/ppt/slides/slide1.xml" Id="Rdf2053340c0e4145" /><Relationship Type="http://schemas.openxmlformats.org/officeDocument/2006/relationships/slide" Target="/ppt/slides/slide2.xml" Id="Ra77c405ec6104921" /><Relationship Type="http://schemas.openxmlformats.org/officeDocument/2006/relationships/slide" Target="/ppt/slides/slide3.xml" Id="R7251ac59de6a49f0" /><Relationship Type="http://schemas.openxmlformats.org/officeDocument/2006/relationships/slide" Target="/ppt/slides/slide4.xml" Id="Rd178a80327e24d49" /><Relationship Type="http://schemas.openxmlformats.org/officeDocument/2006/relationships/slide" Target="/ppt/slides/slide5.xml" Id="Ra04191d1b072492a" /><Relationship Type="http://schemas.openxmlformats.org/officeDocument/2006/relationships/slide" Target="/ppt/slides/slide6.xml" Id="Rb6ce810cb58e4b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f7507ee95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1fbbd7054272" /><Relationship Type="http://schemas.openxmlformats.org/officeDocument/2006/relationships/theme" Target="/ppt/slideMasters/theme/theme1.xml" Id="R4150b7391c8c47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01fbbd705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677667f08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40125347d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348f1290c4c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156ce79f4b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ecca2514942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113a2d6f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