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83a390de2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9b04dd9804634"/>
  </p:sldMasterIdLst>
  <p:sldIdLst>
    <p:sldId xmlns:r="http://schemas.openxmlformats.org/officeDocument/2006/relationships" id="256" r:id="Rcb0e3a9fa87c4c60"/>
    <p:sldId xmlns:r="http://schemas.openxmlformats.org/officeDocument/2006/relationships" id="257" r:id="R0438d0902061411d"/>
    <p:sldId xmlns:r="http://schemas.openxmlformats.org/officeDocument/2006/relationships" id="258" r:id="R7e171a1bdcb24528"/>
    <p:sldId xmlns:r="http://schemas.openxmlformats.org/officeDocument/2006/relationships" id="259" r:id="R54072f8049c54118"/>
    <p:sldId xmlns:r="http://schemas.openxmlformats.org/officeDocument/2006/relationships" id="260" r:id="R17bbc5fca0914b1c"/>
    <p:sldId xmlns:r="http://schemas.openxmlformats.org/officeDocument/2006/relationships" id="261" r:id="Rc59a5079fd6b4ec8"/>
    <p:sldId xmlns:r="http://schemas.openxmlformats.org/officeDocument/2006/relationships" id="262" r:id="R330acc1da570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9b04dd9804634" /><Relationship Type="http://schemas.openxmlformats.org/officeDocument/2006/relationships/slide" Target="/ppt/slides/slide1.xml" Id="Rcb0e3a9fa87c4c60" /><Relationship Type="http://schemas.openxmlformats.org/officeDocument/2006/relationships/slide" Target="/ppt/slides/slide2.xml" Id="R0438d0902061411d" /><Relationship Type="http://schemas.openxmlformats.org/officeDocument/2006/relationships/slide" Target="/ppt/slides/slide3.xml" Id="R7e171a1bdcb24528" /><Relationship Type="http://schemas.openxmlformats.org/officeDocument/2006/relationships/slide" Target="/ppt/slides/slide4.xml" Id="R54072f8049c54118" /><Relationship Type="http://schemas.openxmlformats.org/officeDocument/2006/relationships/slide" Target="/ppt/slides/slide5.xml" Id="R17bbc5fca0914b1c" /><Relationship Type="http://schemas.openxmlformats.org/officeDocument/2006/relationships/slide" Target="/ppt/slides/slide6.xml" Id="Rc59a5079fd6b4ec8" /><Relationship Type="http://schemas.openxmlformats.org/officeDocument/2006/relationships/slide" Target="/ppt/slides/slide7.xml" Id="R330acc1da570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c9cb86a8b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073202bd4925" /><Relationship Type="http://schemas.openxmlformats.org/officeDocument/2006/relationships/theme" Target="/ppt/slideMasters/theme/theme1.xml" Id="Rc88596442175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3073202bd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de7666f4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56969be0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19c53275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85b3c0e36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719672bf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955c97d3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854ee4db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