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fca4a4eab7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003e2e23164444"/>
  </p:sldMasterIdLst>
  <p:sldIdLst>
    <p:sldId xmlns:r="http://schemas.openxmlformats.org/officeDocument/2006/relationships" id="256" r:id="R307ae7d2f84148bb"/>
    <p:sldId xmlns:r="http://schemas.openxmlformats.org/officeDocument/2006/relationships" id="257" r:id="R5295f370e19746d5"/>
    <p:sldId xmlns:r="http://schemas.openxmlformats.org/officeDocument/2006/relationships" id="258" r:id="Re25068ab37ea424f"/>
    <p:sldId xmlns:r="http://schemas.openxmlformats.org/officeDocument/2006/relationships" id="259" r:id="R18c92d83754c4a37"/>
    <p:sldId xmlns:r="http://schemas.openxmlformats.org/officeDocument/2006/relationships" id="260" r:id="Rc06405f8ba904326"/>
    <p:sldId xmlns:r="http://schemas.openxmlformats.org/officeDocument/2006/relationships" id="261" r:id="R4a2a9fb4d4f24f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03e2e23164444" /><Relationship Type="http://schemas.openxmlformats.org/officeDocument/2006/relationships/slide" Target="/ppt/slides/slide1.xml" Id="R307ae7d2f84148bb" /><Relationship Type="http://schemas.openxmlformats.org/officeDocument/2006/relationships/slide" Target="/ppt/slides/slide2.xml" Id="R5295f370e19746d5" /><Relationship Type="http://schemas.openxmlformats.org/officeDocument/2006/relationships/slide" Target="/ppt/slides/slide3.xml" Id="Re25068ab37ea424f" /><Relationship Type="http://schemas.openxmlformats.org/officeDocument/2006/relationships/slide" Target="/ppt/slides/slide4.xml" Id="R18c92d83754c4a37" /><Relationship Type="http://schemas.openxmlformats.org/officeDocument/2006/relationships/slide" Target="/ppt/slides/slide5.xml" Id="Rc06405f8ba904326" /><Relationship Type="http://schemas.openxmlformats.org/officeDocument/2006/relationships/slide" Target="/ppt/slides/slide6.xml" Id="R4a2a9fb4d4f24f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5c4f98fc540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7f7c56004436d" /><Relationship Type="http://schemas.openxmlformats.org/officeDocument/2006/relationships/theme" Target="/ppt/slideMasters/theme/theme1.xml" Id="R81f8a4dbd14844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97f7c56004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e9df7b4cf4e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a1dedc426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cdade95b54f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91bbefe7743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aee7868b843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7f45aa4e4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leif@steinbakkrevisjon.no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887 324 832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