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a61e0482905406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4695656ab094a65"/>
  </p:sldMasterIdLst>
  <p:sldIdLst>
    <p:sldId xmlns:r="http://schemas.openxmlformats.org/officeDocument/2006/relationships" id="256" r:id="Re214725b2ddc45a5"/>
    <p:sldId xmlns:r="http://schemas.openxmlformats.org/officeDocument/2006/relationships" id="257" r:id="R2e81fd04e12e4ccd"/>
    <p:sldId xmlns:r="http://schemas.openxmlformats.org/officeDocument/2006/relationships" id="258" r:id="R8c785ef9edf54978"/>
    <p:sldId xmlns:r="http://schemas.openxmlformats.org/officeDocument/2006/relationships" id="259" r:id="R41ef8662ea44420f"/>
    <p:sldId xmlns:r="http://schemas.openxmlformats.org/officeDocument/2006/relationships" id="260" r:id="R5942870212224762"/>
    <p:sldId xmlns:r="http://schemas.openxmlformats.org/officeDocument/2006/relationships" id="261" r:id="Reee9142386eb4bf2"/>
    <p:sldId xmlns:r="http://schemas.openxmlformats.org/officeDocument/2006/relationships" id="262" r:id="R4e73f675759a49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695656ab094a65" /><Relationship Type="http://schemas.openxmlformats.org/officeDocument/2006/relationships/slide" Target="/ppt/slides/slide1.xml" Id="Re214725b2ddc45a5" /><Relationship Type="http://schemas.openxmlformats.org/officeDocument/2006/relationships/slide" Target="/ppt/slides/slide2.xml" Id="R2e81fd04e12e4ccd" /><Relationship Type="http://schemas.openxmlformats.org/officeDocument/2006/relationships/slide" Target="/ppt/slides/slide3.xml" Id="R8c785ef9edf54978" /><Relationship Type="http://schemas.openxmlformats.org/officeDocument/2006/relationships/slide" Target="/ppt/slides/slide4.xml" Id="R41ef8662ea44420f" /><Relationship Type="http://schemas.openxmlformats.org/officeDocument/2006/relationships/slide" Target="/ppt/slides/slide5.xml" Id="R5942870212224762" /><Relationship Type="http://schemas.openxmlformats.org/officeDocument/2006/relationships/slide" Target="/ppt/slides/slide6.xml" Id="Reee9142386eb4bf2" /><Relationship Type="http://schemas.openxmlformats.org/officeDocument/2006/relationships/slide" Target="/ppt/slides/slide7.xml" Id="R4e73f675759a49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e8d495dd97442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5d6fd5d3bf4be6" /><Relationship Type="http://schemas.openxmlformats.org/officeDocument/2006/relationships/theme" Target="/ppt/slideMasters/theme/theme1.xml" Id="R8a0f0dcbd57e42a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35d6fd5d3bf4be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540c0ddabc4e2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7f0974856f4aa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23c0b5e0614ec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27b28f2b624d4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77b9feac17447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aff80d4f97447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def35ccd7d473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ALSAKER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ALSAKER AS ble etablert [år] og holder til i Onarheim.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−4 256 766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326 156 206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756 125 808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1 673 335 067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MEIDELL 99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Flakkavågsvegen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5694 Onarheim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43 01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887 259 682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ALSAKER AS</a:t>
            </a:r>
          </a:p>
        </p:txBody>
      </p:sp>
    </p:spTree>
  </p:cSld>
  <p:clrMapOvr>
    <a:masterClrMapping xmlns:a="http://schemas.openxmlformats.org/drawingml/2006/main"/>
  </p:clrMapOvr>
</p:sld>
</file>