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b6e25478d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bbb0e81d4444e"/>
  </p:sldMasterIdLst>
  <p:sldIdLst>
    <p:sldId xmlns:r="http://schemas.openxmlformats.org/officeDocument/2006/relationships" id="256" r:id="R99b27d00bcbd4b22"/>
    <p:sldId xmlns:r="http://schemas.openxmlformats.org/officeDocument/2006/relationships" id="257" r:id="Raca6991859304e45"/>
    <p:sldId xmlns:r="http://schemas.openxmlformats.org/officeDocument/2006/relationships" id="258" r:id="R797cd47c2f8a4706"/>
    <p:sldId xmlns:r="http://schemas.openxmlformats.org/officeDocument/2006/relationships" id="259" r:id="R69076bf1817e4202"/>
    <p:sldId xmlns:r="http://schemas.openxmlformats.org/officeDocument/2006/relationships" id="260" r:id="Ra1cb6b1ecb28406b"/>
    <p:sldId xmlns:r="http://schemas.openxmlformats.org/officeDocument/2006/relationships" id="261" r:id="R76c25a7daca54d86"/>
    <p:sldId xmlns:r="http://schemas.openxmlformats.org/officeDocument/2006/relationships" id="262" r:id="R5bf1e159825a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bbb0e81d4444e" /><Relationship Type="http://schemas.openxmlformats.org/officeDocument/2006/relationships/slide" Target="/ppt/slides/slide1.xml" Id="R99b27d00bcbd4b22" /><Relationship Type="http://schemas.openxmlformats.org/officeDocument/2006/relationships/slide" Target="/ppt/slides/slide2.xml" Id="Raca6991859304e45" /><Relationship Type="http://schemas.openxmlformats.org/officeDocument/2006/relationships/slide" Target="/ppt/slides/slide3.xml" Id="R797cd47c2f8a4706" /><Relationship Type="http://schemas.openxmlformats.org/officeDocument/2006/relationships/slide" Target="/ppt/slides/slide4.xml" Id="R69076bf1817e4202" /><Relationship Type="http://schemas.openxmlformats.org/officeDocument/2006/relationships/slide" Target="/ppt/slides/slide5.xml" Id="Ra1cb6b1ecb28406b" /><Relationship Type="http://schemas.openxmlformats.org/officeDocument/2006/relationships/slide" Target="/ppt/slides/slide6.xml" Id="R76c25a7daca54d86" /><Relationship Type="http://schemas.openxmlformats.org/officeDocument/2006/relationships/slide" Target="/ppt/slides/slide7.xml" Id="R5bf1e159825a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05d419dec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648bf6c4f403b" /><Relationship Type="http://schemas.openxmlformats.org/officeDocument/2006/relationships/theme" Target="/ppt/slideMasters/theme/theme1.xml" Id="R66915c6e2955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9648bf6c4f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b3fe5bd3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9422702c1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d5816f8e7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ae440b9ee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54c425c5b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57f0607e44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333eff082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FORVALTING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FORVALTING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5 553 214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23 200 416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30 113 661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BJØRGENGEN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Snødestien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trygverema@hotmail.com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887 173 702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