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66ede1d9754e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e566871a4f4903"/>
  </p:sldMasterIdLst>
  <p:sldIdLst>
    <p:sldId xmlns:r="http://schemas.openxmlformats.org/officeDocument/2006/relationships" id="256" r:id="R9d6fb067ee4e4c18"/>
    <p:sldId xmlns:r="http://schemas.openxmlformats.org/officeDocument/2006/relationships" id="257" r:id="R7d4381cea2c84c56"/>
    <p:sldId xmlns:r="http://schemas.openxmlformats.org/officeDocument/2006/relationships" id="258" r:id="R99aebbd9c20d464a"/>
    <p:sldId xmlns:r="http://schemas.openxmlformats.org/officeDocument/2006/relationships" id="259" r:id="Rf68e35d095e54cfc"/>
    <p:sldId xmlns:r="http://schemas.openxmlformats.org/officeDocument/2006/relationships" id="260" r:id="R8a2d276c16334d94"/>
    <p:sldId xmlns:r="http://schemas.openxmlformats.org/officeDocument/2006/relationships" id="261" r:id="Rdfca59a83a6241b4"/>
    <p:sldId xmlns:r="http://schemas.openxmlformats.org/officeDocument/2006/relationships" id="262" r:id="Rd1a35ffeffda41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566871a4f4903" /><Relationship Type="http://schemas.openxmlformats.org/officeDocument/2006/relationships/slide" Target="/ppt/slides/slide1.xml" Id="R9d6fb067ee4e4c18" /><Relationship Type="http://schemas.openxmlformats.org/officeDocument/2006/relationships/slide" Target="/ppt/slides/slide2.xml" Id="R7d4381cea2c84c56" /><Relationship Type="http://schemas.openxmlformats.org/officeDocument/2006/relationships/slide" Target="/ppt/slides/slide3.xml" Id="R99aebbd9c20d464a" /><Relationship Type="http://schemas.openxmlformats.org/officeDocument/2006/relationships/slide" Target="/ppt/slides/slide4.xml" Id="Rf68e35d095e54cfc" /><Relationship Type="http://schemas.openxmlformats.org/officeDocument/2006/relationships/slide" Target="/ppt/slides/slide5.xml" Id="R8a2d276c16334d94" /><Relationship Type="http://schemas.openxmlformats.org/officeDocument/2006/relationships/slide" Target="/ppt/slides/slide6.xml" Id="Rdfca59a83a6241b4" /><Relationship Type="http://schemas.openxmlformats.org/officeDocument/2006/relationships/slide" Target="/ppt/slides/slide7.xml" Id="Rd1a35ffeffda41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058b4f0b448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241d64aba42a1" /><Relationship Type="http://schemas.openxmlformats.org/officeDocument/2006/relationships/theme" Target="/ppt/slideMasters/theme/theme1.xml" Id="Rf7b6c878d5924c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2241d64aba42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5cf1ab85348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ee2bd240e4a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c2df5283241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5976fb8a742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22962c87e4a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040cca4e94c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23732e1b14e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ASA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18 422 000 000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33 634 000 000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TRG HOLDING AS  –  68,2 %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UBS AG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TVENGE TORSTEIN INGVALD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886 581 432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ASA</a:t>
            </a:r>
          </a:p>
        </p:txBody>
      </p:sp>
    </p:spTree>
  </p:cSld>
  <p:clrMapOvr>
    <a:masterClrMapping xmlns:a="http://schemas.openxmlformats.org/drawingml/2006/main"/>
  </p:clrMapOvr>
</p:sld>
</file>