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7f1b71e8e94d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3c27f5942441d6"/>
  </p:sldMasterIdLst>
  <p:sldIdLst>
    <p:sldId xmlns:r="http://schemas.openxmlformats.org/officeDocument/2006/relationships" id="256" r:id="Re485984dd1f64a3c"/>
    <p:sldId xmlns:r="http://schemas.openxmlformats.org/officeDocument/2006/relationships" id="257" r:id="Rc9e850d265b04239"/>
    <p:sldId xmlns:r="http://schemas.openxmlformats.org/officeDocument/2006/relationships" id="258" r:id="R124592b828e04cc7"/>
    <p:sldId xmlns:r="http://schemas.openxmlformats.org/officeDocument/2006/relationships" id="259" r:id="R96085443dec54e79"/>
    <p:sldId xmlns:r="http://schemas.openxmlformats.org/officeDocument/2006/relationships" id="260" r:id="Re7fca92096e54b19"/>
    <p:sldId xmlns:r="http://schemas.openxmlformats.org/officeDocument/2006/relationships" id="261" r:id="Rfa68fa2af8704c38"/>
    <p:sldId xmlns:r="http://schemas.openxmlformats.org/officeDocument/2006/relationships" id="262" r:id="R20b10c01b81341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3c27f5942441d6" /><Relationship Type="http://schemas.openxmlformats.org/officeDocument/2006/relationships/slide" Target="/ppt/slides/slide1.xml" Id="Re485984dd1f64a3c" /><Relationship Type="http://schemas.openxmlformats.org/officeDocument/2006/relationships/slide" Target="/ppt/slides/slide2.xml" Id="Rc9e850d265b04239" /><Relationship Type="http://schemas.openxmlformats.org/officeDocument/2006/relationships/slide" Target="/ppt/slides/slide3.xml" Id="R124592b828e04cc7" /><Relationship Type="http://schemas.openxmlformats.org/officeDocument/2006/relationships/slide" Target="/ppt/slides/slide4.xml" Id="R96085443dec54e79" /><Relationship Type="http://schemas.openxmlformats.org/officeDocument/2006/relationships/slide" Target="/ppt/slides/slide5.xml" Id="Re7fca92096e54b19" /><Relationship Type="http://schemas.openxmlformats.org/officeDocument/2006/relationships/slide" Target="/ppt/slides/slide6.xml" Id="Rfa68fa2af8704c38" /><Relationship Type="http://schemas.openxmlformats.org/officeDocument/2006/relationships/slide" Target="/ppt/slides/slide7.xml" Id="R20b10c01b81341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fc6cea42a642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b85e09ead4f9d" /><Relationship Type="http://schemas.openxmlformats.org/officeDocument/2006/relationships/theme" Target="/ppt/slideMasters/theme/theme1.xml" Id="Rbba5f37c559b4d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cb85e09ead4f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6dc3d70ff43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2aa85467447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3f116691343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717fccac342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f143fb8c049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c0f277b3746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24480715d4d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MIDT-TROMS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MIDT-TROMS REVISJON AS ble etablert [år] og holder til i Finnsnes.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9 071 251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2 769 796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2 214 697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4 451 503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JULSHAMN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PAULSEN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9300 Finnsnes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98 29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885 973 302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