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ee5cbec83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e44525b9e74458"/>
  </p:sldMasterIdLst>
  <p:sldIdLst>
    <p:sldId xmlns:r="http://schemas.openxmlformats.org/officeDocument/2006/relationships" id="256" r:id="Rc17cb9c43ad14d6d"/>
    <p:sldId xmlns:r="http://schemas.openxmlformats.org/officeDocument/2006/relationships" id="257" r:id="Rf2ba473c341d4576"/>
    <p:sldId xmlns:r="http://schemas.openxmlformats.org/officeDocument/2006/relationships" id="258" r:id="R7bc64331968046d7"/>
    <p:sldId xmlns:r="http://schemas.openxmlformats.org/officeDocument/2006/relationships" id="259" r:id="R47c29d6efe1e46ab"/>
    <p:sldId xmlns:r="http://schemas.openxmlformats.org/officeDocument/2006/relationships" id="260" r:id="R599885243f534f5e"/>
    <p:sldId xmlns:r="http://schemas.openxmlformats.org/officeDocument/2006/relationships" id="261" r:id="Rbefe750f28f84902"/>
    <p:sldId xmlns:r="http://schemas.openxmlformats.org/officeDocument/2006/relationships" id="262" r:id="Rab4d9c8fde6e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44525b9e74458" /><Relationship Type="http://schemas.openxmlformats.org/officeDocument/2006/relationships/slide" Target="/ppt/slides/slide1.xml" Id="Rc17cb9c43ad14d6d" /><Relationship Type="http://schemas.openxmlformats.org/officeDocument/2006/relationships/slide" Target="/ppt/slides/slide2.xml" Id="Rf2ba473c341d4576" /><Relationship Type="http://schemas.openxmlformats.org/officeDocument/2006/relationships/slide" Target="/ppt/slides/slide3.xml" Id="R7bc64331968046d7" /><Relationship Type="http://schemas.openxmlformats.org/officeDocument/2006/relationships/slide" Target="/ppt/slides/slide4.xml" Id="R47c29d6efe1e46ab" /><Relationship Type="http://schemas.openxmlformats.org/officeDocument/2006/relationships/slide" Target="/ppt/slides/slide5.xml" Id="R599885243f534f5e" /><Relationship Type="http://schemas.openxmlformats.org/officeDocument/2006/relationships/slide" Target="/ppt/slides/slide6.xml" Id="Rbefe750f28f84902" /><Relationship Type="http://schemas.openxmlformats.org/officeDocument/2006/relationships/slide" Target="/ppt/slides/slide7.xml" Id="Rab4d9c8fde6e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26a02a413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4e671e51e4b22" /><Relationship Type="http://schemas.openxmlformats.org/officeDocument/2006/relationships/theme" Target="/ppt/slideMasters/theme/theme1.xml" Id="R137a936fd3e5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4e671e51e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b96e8f36f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cc817adb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dddfcec44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bed8ff5f9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01385ec2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77359c946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eeeac1d3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GRAND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59 575 237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−4 319 540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