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211103398641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51e968263242d9"/>
  </p:sldMasterIdLst>
  <p:sldIdLst>
    <p:sldId xmlns:r="http://schemas.openxmlformats.org/officeDocument/2006/relationships" id="256" r:id="R60743887d8b64e9c"/>
    <p:sldId xmlns:r="http://schemas.openxmlformats.org/officeDocument/2006/relationships" id="257" r:id="Rd72d8ec0656a449e"/>
    <p:sldId xmlns:r="http://schemas.openxmlformats.org/officeDocument/2006/relationships" id="258" r:id="Ra0ab63da529e4eb6"/>
    <p:sldId xmlns:r="http://schemas.openxmlformats.org/officeDocument/2006/relationships" id="259" r:id="R7c19160b21c64911"/>
    <p:sldId xmlns:r="http://schemas.openxmlformats.org/officeDocument/2006/relationships" id="260" r:id="R1b2268b38d784980"/>
    <p:sldId xmlns:r="http://schemas.openxmlformats.org/officeDocument/2006/relationships" id="261" r:id="Refc3cd43190641fe"/>
    <p:sldId xmlns:r="http://schemas.openxmlformats.org/officeDocument/2006/relationships" id="262" r:id="R2e0401b58bcf47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1e968263242d9" /><Relationship Type="http://schemas.openxmlformats.org/officeDocument/2006/relationships/slide" Target="/ppt/slides/slide1.xml" Id="R60743887d8b64e9c" /><Relationship Type="http://schemas.openxmlformats.org/officeDocument/2006/relationships/slide" Target="/ppt/slides/slide2.xml" Id="Rd72d8ec0656a449e" /><Relationship Type="http://schemas.openxmlformats.org/officeDocument/2006/relationships/slide" Target="/ppt/slides/slide3.xml" Id="Ra0ab63da529e4eb6" /><Relationship Type="http://schemas.openxmlformats.org/officeDocument/2006/relationships/slide" Target="/ppt/slides/slide4.xml" Id="R7c19160b21c64911" /><Relationship Type="http://schemas.openxmlformats.org/officeDocument/2006/relationships/slide" Target="/ppt/slides/slide5.xml" Id="R1b2268b38d784980" /><Relationship Type="http://schemas.openxmlformats.org/officeDocument/2006/relationships/slide" Target="/ppt/slides/slide6.xml" Id="Refc3cd43190641fe" /><Relationship Type="http://schemas.openxmlformats.org/officeDocument/2006/relationships/slide" Target="/ppt/slides/slide7.xml" Id="R2e0401b58bcf47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24f6cdce9c4c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1fcf1a6444f75" /><Relationship Type="http://schemas.openxmlformats.org/officeDocument/2006/relationships/theme" Target="/ppt/slideMasters/theme/theme1.xml" Id="Raec9f393d3ea4c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51fcf1a6444f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4f730ce3c44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6c44fb63e41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28622264a49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0ef086bd24b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27817a8ef47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bd26185cc44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9c1312e6647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INGO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6 008 361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38 178 560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39 888 729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ANKER-RASCH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ANKER-RASCH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ANKER-RASCH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Hafsrødveien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1766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67 40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885 010 962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INGO AS</a:t>
            </a:r>
          </a:p>
        </p:txBody>
      </p:sp>
    </p:spTree>
  </p:cSld>
  <p:clrMapOvr>
    <a:masterClrMapping xmlns:a="http://schemas.openxmlformats.org/drawingml/2006/main"/>
  </p:clrMapOvr>
</p:sld>
</file>