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6710a958b940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2b8545eb4914de9"/>
  </p:sldMasterIdLst>
  <p:sldIdLst>
    <p:sldId xmlns:r="http://schemas.openxmlformats.org/officeDocument/2006/relationships" id="256" r:id="Ra3b27434499840cc"/>
    <p:sldId xmlns:r="http://schemas.openxmlformats.org/officeDocument/2006/relationships" id="257" r:id="R17441863c9324925"/>
    <p:sldId xmlns:r="http://schemas.openxmlformats.org/officeDocument/2006/relationships" id="258" r:id="R387196d154764893"/>
    <p:sldId xmlns:r="http://schemas.openxmlformats.org/officeDocument/2006/relationships" id="259" r:id="R80935da962814ab9"/>
    <p:sldId xmlns:r="http://schemas.openxmlformats.org/officeDocument/2006/relationships" id="260" r:id="R0cbb1e7bffec42ff"/>
    <p:sldId xmlns:r="http://schemas.openxmlformats.org/officeDocument/2006/relationships" id="261" r:id="Rdc16e45b42f945dc"/>
    <p:sldId xmlns:r="http://schemas.openxmlformats.org/officeDocument/2006/relationships" id="262" r:id="R4a458e8808e64d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b8545eb4914de9" /><Relationship Type="http://schemas.openxmlformats.org/officeDocument/2006/relationships/slide" Target="/ppt/slides/slide1.xml" Id="Ra3b27434499840cc" /><Relationship Type="http://schemas.openxmlformats.org/officeDocument/2006/relationships/slide" Target="/ppt/slides/slide2.xml" Id="R17441863c9324925" /><Relationship Type="http://schemas.openxmlformats.org/officeDocument/2006/relationships/slide" Target="/ppt/slides/slide3.xml" Id="R387196d154764893" /><Relationship Type="http://schemas.openxmlformats.org/officeDocument/2006/relationships/slide" Target="/ppt/slides/slide4.xml" Id="R80935da962814ab9" /><Relationship Type="http://schemas.openxmlformats.org/officeDocument/2006/relationships/slide" Target="/ppt/slides/slide5.xml" Id="R0cbb1e7bffec42ff" /><Relationship Type="http://schemas.openxmlformats.org/officeDocument/2006/relationships/slide" Target="/ppt/slides/slide6.xml" Id="Rdc16e45b42f945dc" /><Relationship Type="http://schemas.openxmlformats.org/officeDocument/2006/relationships/slide" Target="/ppt/slides/slide7.xml" Id="R4a458e8808e64d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9053a46ea94a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cac53be2f42f7" /><Relationship Type="http://schemas.openxmlformats.org/officeDocument/2006/relationships/theme" Target="/ppt/slideMasters/theme/theme1.xml" Id="Rbdddb1bd54f947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5cac53be2f42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aa0e699404b5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63d0d1d2c49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80184aac240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74570ca5043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339d149724d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05db46fbc143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a5194777c4c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REGNSKAPSSERVICE KAI CHRISTIANSEN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REGNSKAPSSERVICE KAI CHRISTIANSEN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REGNSKAPSSERVICE KAI CHRISTIANSEN AS ble etablert [år] og holder til i Kolbjørnsvik.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REGNSKAPSSERVICE KAI CHRISTIANSEN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REGNSKAPSSERVICE KAI CHRISTIANSEN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REGNSKAPSSERVICE KAI CHRISTIANSEN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3 456 622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313 568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339 276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2 988 850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3 576 488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REGNSKAPSSERVICE KAI CHRISTIANSEN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CHRISTIANSEN KAI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REGNSKAPSSERVICE KAI CHRISTIANSEN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Noroddveien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4816 Kolbjørnsvik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firmapost@agderregnskapsservice.no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www.agderregnskapsservice.no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884 460 522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REGNSKAPSSERVICE KAI CHRISTIANSEN AS</a:t>
            </a:r>
          </a:p>
        </p:txBody>
      </p:sp>
    </p:spTree>
  </p:cSld>
  <p:clrMapOvr>
    <a:masterClrMapping xmlns:a="http://schemas.openxmlformats.org/drawingml/2006/main"/>
  </p:clrMapOvr>
</p:sld>
</file>