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150311a84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2f983c5b54f97"/>
  </p:sldMasterIdLst>
  <p:sldIdLst>
    <p:sldId xmlns:r="http://schemas.openxmlformats.org/officeDocument/2006/relationships" id="256" r:id="Rcd8a43c213cf4247"/>
    <p:sldId xmlns:r="http://schemas.openxmlformats.org/officeDocument/2006/relationships" id="257" r:id="R782bcb5e8b2e4a60"/>
    <p:sldId xmlns:r="http://schemas.openxmlformats.org/officeDocument/2006/relationships" id="258" r:id="R185fd2ca51e8410f"/>
    <p:sldId xmlns:r="http://schemas.openxmlformats.org/officeDocument/2006/relationships" id="259" r:id="R4dee867b3dc64e29"/>
    <p:sldId xmlns:r="http://schemas.openxmlformats.org/officeDocument/2006/relationships" id="260" r:id="R9be1c3bb39ac4bfd"/>
    <p:sldId xmlns:r="http://schemas.openxmlformats.org/officeDocument/2006/relationships" id="261" r:id="Rd77a23acc794410a"/>
    <p:sldId xmlns:r="http://schemas.openxmlformats.org/officeDocument/2006/relationships" id="262" r:id="R9ab4ff6a8662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2f983c5b54f97" /><Relationship Type="http://schemas.openxmlformats.org/officeDocument/2006/relationships/slide" Target="/ppt/slides/slide1.xml" Id="Rcd8a43c213cf4247" /><Relationship Type="http://schemas.openxmlformats.org/officeDocument/2006/relationships/slide" Target="/ppt/slides/slide2.xml" Id="R782bcb5e8b2e4a60" /><Relationship Type="http://schemas.openxmlformats.org/officeDocument/2006/relationships/slide" Target="/ppt/slides/slide3.xml" Id="R185fd2ca51e8410f" /><Relationship Type="http://schemas.openxmlformats.org/officeDocument/2006/relationships/slide" Target="/ppt/slides/slide4.xml" Id="R4dee867b3dc64e29" /><Relationship Type="http://schemas.openxmlformats.org/officeDocument/2006/relationships/slide" Target="/ppt/slides/slide5.xml" Id="R9be1c3bb39ac4bfd" /><Relationship Type="http://schemas.openxmlformats.org/officeDocument/2006/relationships/slide" Target="/ppt/slides/slide6.xml" Id="Rd77a23acc794410a" /><Relationship Type="http://schemas.openxmlformats.org/officeDocument/2006/relationships/slide" Target="/ppt/slides/slide7.xml" Id="R9ab4ff6a8662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510dc1816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adc629f5454a" /><Relationship Type="http://schemas.openxmlformats.org/officeDocument/2006/relationships/theme" Target="/ppt/slideMasters/theme/theme1.xml" Id="R1e1172de7fea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0adc629f5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e2648fed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946ccfee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c958d4a50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a4f4aa37b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d82710c4e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b9eda9972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1f3a8e75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SKRØVSETH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