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00807f222e48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8eea82f5874475"/>
  </p:sldMasterIdLst>
  <p:sldIdLst>
    <p:sldId xmlns:r="http://schemas.openxmlformats.org/officeDocument/2006/relationships" id="256" r:id="R01e9ca78a7a04448"/>
    <p:sldId xmlns:r="http://schemas.openxmlformats.org/officeDocument/2006/relationships" id="257" r:id="Rb3ccf3872d0f44d0"/>
    <p:sldId xmlns:r="http://schemas.openxmlformats.org/officeDocument/2006/relationships" id="258" r:id="Rcac2e84ec1344ab3"/>
    <p:sldId xmlns:r="http://schemas.openxmlformats.org/officeDocument/2006/relationships" id="259" r:id="Rc9e2827524444259"/>
    <p:sldId xmlns:r="http://schemas.openxmlformats.org/officeDocument/2006/relationships" id="260" r:id="R8898851f9dfd495e"/>
    <p:sldId xmlns:r="http://schemas.openxmlformats.org/officeDocument/2006/relationships" id="261" r:id="Rf0df665f98d848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8eea82f5874475" /><Relationship Type="http://schemas.openxmlformats.org/officeDocument/2006/relationships/slide" Target="/ppt/slides/slide1.xml" Id="R01e9ca78a7a04448" /><Relationship Type="http://schemas.openxmlformats.org/officeDocument/2006/relationships/slide" Target="/ppt/slides/slide2.xml" Id="Rb3ccf3872d0f44d0" /><Relationship Type="http://schemas.openxmlformats.org/officeDocument/2006/relationships/slide" Target="/ppt/slides/slide3.xml" Id="Rcac2e84ec1344ab3" /><Relationship Type="http://schemas.openxmlformats.org/officeDocument/2006/relationships/slide" Target="/ppt/slides/slide4.xml" Id="Rc9e2827524444259" /><Relationship Type="http://schemas.openxmlformats.org/officeDocument/2006/relationships/slide" Target="/ppt/slides/slide5.xml" Id="R8898851f9dfd495e" /><Relationship Type="http://schemas.openxmlformats.org/officeDocument/2006/relationships/slide" Target="/ppt/slides/slide6.xml" Id="Rf0df665f98d848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b1321c441042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7419f5374429c" /><Relationship Type="http://schemas.openxmlformats.org/officeDocument/2006/relationships/theme" Target="/ppt/slideMasters/theme/theme1.xml" Id="R14d7a494c4c841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87419f537442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8c4dc5ebf44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b447516cb49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9f7801fcc4f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9eff003f24a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15f7fcef347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64d6daff34d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Lykkjeeidet 388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6650 Surnadal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66 11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884 032 652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HOLDING AS</a:t>
            </a:r>
          </a:p>
        </p:txBody>
      </p:sp>
    </p:spTree>
  </p:cSld>
  <p:clrMapOvr>
    <a:masterClrMapping xmlns:a="http://schemas.openxmlformats.org/drawingml/2006/main"/>
  </p:clrMapOvr>
</p:sld>
</file>