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aaa74c70f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ff4b0bfea4880"/>
  </p:sldMasterIdLst>
  <p:sldIdLst>
    <p:sldId xmlns:r="http://schemas.openxmlformats.org/officeDocument/2006/relationships" id="256" r:id="R0636f75e09b7428d"/>
    <p:sldId xmlns:r="http://schemas.openxmlformats.org/officeDocument/2006/relationships" id="257" r:id="Rd31d04302d0a4301"/>
    <p:sldId xmlns:r="http://schemas.openxmlformats.org/officeDocument/2006/relationships" id="258" r:id="R31ba971b4d794b99"/>
    <p:sldId xmlns:r="http://schemas.openxmlformats.org/officeDocument/2006/relationships" id="259" r:id="R0af66ab3dfb74f94"/>
    <p:sldId xmlns:r="http://schemas.openxmlformats.org/officeDocument/2006/relationships" id="260" r:id="R06decb062fbc40d1"/>
    <p:sldId xmlns:r="http://schemas.openxmlformats.org/officeDocument/2006/relationships" id="261" r:id="R1eb3d11d2f1e451a"/>
    <p:sldId xmlns:r="http://schemas.openxmlformats.org/officeDocument/2006/relationships" id="262" r:id="Rf8190071920045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ff4b0bfea4880" /><Relationship Type="http://schemas.openxmlformats.org/officeDocument/2006/relationships/slide" Target="/ppt/slides/slide1.xml" Id="R0636f75e09b7428d" /><Relationship Type="http://schemas.openxmlformats.org/officeDocument/2006/relationships/slide" Target="/ppt/slides/slide2.xml" Id="Rd31d04302d0a4301" /><Relationship Type="http://schemas.openxmlformats.org/officeDocument/2006/relationships/slide" Target="/ppt/slides/slide3.xml" Id="R31ba971b4d794b99" /><Relationship Type="http://schemas.openxmlformats.org/officeDocument/2006/relationships/slide" Target="/ppt/slides/slide4.xml" Id="R0af66ab3dfb74f94" /><Relationship Type="http://schemas.openxmlformats.org/officeDocument/2006/relationships/slide" Target="/ppt/slides/slide5.xml" Id="R06decb062fbc40d1" /><Relationship Type="http://schemas.openxmlformats.org/officeDocument/2006/relationships/slide" Target="/ppt/slides/slide6.xml" Id="R1eb3d11d2f1e451a" /><Relationship Type="http://schemas.openxmlformats.org/officeDocument/2006/relationships/slide" Target="/ppt/slides/slide7.xml" Id="Rf8190071920045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d79729ee4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f9f53496f4d84" /><Relationship Type="http://schemas.openxmlformats.org/officeDocument/2006/relationships/theme" Target="/ppt/slideMasters/theme/theme1.xml" Id="Re6e5aac3d5ff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f9f53496f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736ed3a5a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3fa0126f3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8bee7308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16ce7de96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689d83ff342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bfa140ab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e144c966b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EIENDOMSUTVIKLING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7 455 965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KAUL KRAGERUD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Kragerud, Thomas Heftyes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883 728 122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EIENDOMSUTVIKLING AS</a:t>
            </a:r>
          </a:p>
        </p:txBody>
      </p:sp>
    </p:spTree>
  </p:cSld>
  <p:clrMapOvr>
    <a:masterClrMapping xmlns:a="http://schemas.openxmlformats.org/drawingml/2006/main"/>
  </p:clrMapOvr>
</p:sld>
</file>