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ca70c32350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08628be4a548c9"/>
  </p:sldMasterIdLst>
  <p:sldIdLst>
    <p:sldId xmlns:r="http://schemas.openxmlformats.org/officeDocument/2006/relationships" id="256" r:id="R0def976df79e4789"/>
    <p:sldId xmlns:r="http://schemas.openxmlformats.org/officeDocument/2006/relationships" id="257" r:id="R737d23f8c5674328"/>
    <p:sldId xmlns:r="http://schemas.openxmlformats.org/officeDocument/2006/relationships" id="258" r:id="R0f3ea158be9c4343"/>
    <p:sldId xmlns:r="http://schemas.openxmlformats.org/officeDocument/2006/relationships" id="259" r:id="R330234cd1d9c43cb"/>
    <p:sldId xmlns:r="http://schemas.openxmlformats.org/officeDocument/2006/relationships" id="260" r:id="R4c29872ccd0e454a"/>
    <p:sldId xmlns:r="http://schemas.openxmlformats.org/officeDocument/2006/relationships" id="261" r:id="R2453719b4d4b4150"/>
    <p:sldId xmlns:r="http://schemas.openxmlformats.org/officeDocument/2006/relationships" id="262" r:id="Rdab3ea2756224d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8628be4a548c9" /><Relationship Type="http://schemas.openxmlformats.org/officeDocument/2006/relationships/slide" Target="/ppt/slides/slide1.xml" Id="R0def976df79e4789" /><Relationship Type="http://schemas.openxmlformats.org/officeDocument/2006/relationships/slide" Target="/ppt/slides/slide2.xml" Id="R737d23f8c5674328" /><Relationship Type="http://schemas.openxmlformats.org/officeDocument/2006/relationships/slide" Target="/ppt/slides/slide3.xml" Id="R0f3ea158be9c4343" /><Relationship Type="http://schemas.openxmlformats.org/officeDocument/2006/relationships/slide" Target="/ppt/slides/slide4.xml" Id="R330234cd1d9c43cb" /><Relationship Type="http://schemas.openxmlformats.org/officeDocument/2006/relationships/slide" Target="/ppt/slides/slide5.xml" Id="R4c29872ccd0e454a" /><Relationship Type="http://schemas.openxmlformats.org/officeDocument/2006/relationships/slide" Target="/ppt/slides/slide6.xml" Id="R2453719b4d4b4150" /><Relationship Type="http://schemas.openxmlformats.org/officeDocument/2006/relationships/slide" Target="/ppt/slides/slide7.xml" Id="Rdab3ea2756224d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67070a7954e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b85d40f764c17" /><Relationship Type="http://schemas.openxmlformats.org/officeDocument/2006/relationships/theme" Target="/ppt/slideMasters/theme/theme1.xml" Id="R05f120ada72b49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1b85d40f764c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011c8f0184f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ff6487aaf4c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3637dbc8547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d4bcb0acc40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66d131a7b48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8e2f7aaa047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ffd654f994c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VATMED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VATLE STEIN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Haugeråsen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883 173 732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