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3b5a2d8e9d4c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f2a95fb1554c93"/>
  </p:sldMasterIdLst>
  <p:sldIdLst>
    <p:sldId xmlns:r="http://schemas.openxmlformats.org/officeDocument/2006/relationships" id="256" r:id="R6fd86ef6ff0642fe"/>
    <p:sldId xmlns:r="http://schemas.openxmlformats.org/officeDocument/2006/relationships" id="257" r:id="R612120114ef24527"/>
    <p:sldId xmlns:r="http://schemas.openxmlformats.org/officeDocument/2006/relationships" id="258" r:id="R32683ed46d0d4d39"/>
    <p:sldId xmlns:r="http://schemas.openxmlformats.org/officeDocument/2006/relationships" id="259" r:id="R21700c69befa4ca9"/>
    <p:sldId xmlns:r="http://schemas.openxmlformats.org/officeDocument/2006/relationships" id="260" r:id="Rd7a0a397284b49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f2a95fb1554c93" /><Relationship Type="http://schemas.openxmlformats.org/officeDocument/2006/relationships/slide" Target="/ppt/slides/slide1.xml" Id="R6fd86ef6ff0642fe" /><Relationship Type="http://schemas.openxmlformats.org/officeDocument/2006/relationships/slide" Target="/ppt/slides/slide2.xml" Id="R612120114ef24527" /><Relationship Type="http://schemas.openxmlformats.org/officeDocument/2006/relationships/slide" Target="/ppt/slides/slide3.xml" Id="R32683ed46d0d4d39" /><Relationship Type="http://schemas.openxmlformats.org/officeDocument/2006/relationships/slide" Target="/ppt/slides/slide4.xml" Id="R21700c69befa4ca9" /><Relationship Type="http://schemas.openxmlformats.org/officeDocument/2006/relationships/slide" Target="/ppt/slides/slide5.xml" Id="Rd7a0a397284b49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5c4087a42b4e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d5b80431e435a" /><Relationship Type="http://schemas.openxmlformats.org/officeDocument/2006/relationships/theme" Target="/ppt/slideMasters/theme/theme1.xml" Id="R8ef27006b35c44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6d5b80431e43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54a3cba7349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78d4080a547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f0078c55742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62e243f414a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45881b76f4e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JN CONSULTING JAN VIDAR NARVESEN STATSAUTORISERT REGNSKAPSFØRER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JN CONSULTING JAN VIDAR NARVESEN STATSAUTORISERT REGNSKAPSFØRER ble etablert [år] og holder til i Granli.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Fiskegardslia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2210 Granli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82 72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jann@east.no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www.narvesen-revisjon.org/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882 225 232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