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86e3d78a4a4a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7b63c260f84632"/>
  </p:sldMasterIdLst>
  <p:sldIdLst>
    <p:sldId xmlns:r="http://schemas.openxmlformats.org/officeDocument/2006/relationships" id="256" r:id="Rbbd248b75a534d14"/>
    <p:sldId xmlns:r="http://schemas.openxmlformats.org/officeDocument/2006/relationships" id="257" r:id="R4a780d469dd04ce7"/>
    <p:sldId xmlns:r="http://schemas.openxmlformats.org/officeDocument/2006/relationships" id="258" r:id="R0bab5a3f64db4b4b"/>
    <p:sldId xmlns:r="http://schemas.openxmlformats.org/officeDocument/2006/relationships" id="259" r:id="R6dab6a49b9b746f9"/>
    <p:sldId xmlns:r="http://schemas.openxmlformats.org/officeDocument/2006/relationships" id="260" r:id="R61677c6aaded427c"/>
    <p:sldId xmlns:r="http://schemas.openxmlformats.org/officeDocument/2006/relationships" id="261" r:id="R03dc48cf1534400e"/>
    <p:sldId xmlns:r="http://schemas.openxmlformats.org/officeDocument/2006/relationships" id="262" r:id="R1efd1ba55b8841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7b63c260f84632" /><Relationship Type="http://schemas.openxmlformats.org/officeDocument/2006/relationships/slide" Target="/ppt/slides/slide1.xml" Id="Rbbd248b75a534d14" /><Relationship Type="http://schemas.openxmlformats.org/officeDocument/2006/relationships/slide" Target="/ppt/slides/slide2.xml" Id="R4a780d469dd04ce7" /><Relationship Type="http://schemas.openxmlformats.org/officeDocument/2006/relationships/slide" Target="/ppt/slides/slide3.xml" Id="R0bab5a3f64db4b4b" /><Relationship Type="http://schemas.openxmlformats.org/officeDocument/2006/relationships/slide" Target="/ppt/slides/slide4.xml" Id="R6dab6a49b9b746f9" /><Relationship Type="http://schemas.openxmlformats.org/officeDocument/2006/relationships/slide" Target="/ppt/slides/slide5.xml" Id="R61677c6aaded427c" /><Relationship Type="http://schemas.openxmlformats.org/officeDocument/2006/relationships/slide" Target="/ppt/slides/slide6.xml" Id="R03dc48cf1534400e" /><Relationship Type="http://schemas.openxmlformats.org/officeDocument/2006/relationships/slide" Target="/ppt/slides/slide7.xml" Id="R1efd1ba55b8841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ccfc328efe42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801efe7694cce" /><Relationship Type="http://schemas.openxmlformats.org/officeDocument/2006/relationships/theme" Target="/ppt/slideMasters/theme/theme1.xml" Id="R7d7948b02f274d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3801efe7694c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17d9390e848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4ed9907b841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7a651023f4c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f1cd9490b4d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6d9d4554a46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dd6171e1d45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cdf7e17c9d4e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GLASTAD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CAPITAL AS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−6 625 243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−41 938 170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−80 260 071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220 649 574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554 959 572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GLASTAD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Gåseholmen Brygge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39 97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881 074 192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GLASTAD CAPITAL AS</a:t>
            </a:r>
          </a:p>
        </p:txBody>
      </p:sp>
    </p:spTree>
  </p:cSld>
  <p:clrMapOvr>
    <a:masterClrMapping xmlns:a="http://schemas.openxmlformats.org/drawingml/2006/main"/>
  </p:clrMapOvr>
</p:sld>
</file>