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18006c258e41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83dc74ae9d40d3"/>
  </p:sldMasterIdLst>
  <p:sldIdLst>
    <p:sldId xmlns:r="http://schemas.openxmlformats.org/officeDocument/2006/relationships" id="256" r:id="R4192fc4f2e7f4cea"/>
    <p:sldId xmlns:r="http://schemas.openxmlformats.org/officeDocument/2006/relationships" id="257" r:id="Re0b657ee27644282"/>
    <p:sldId xmlns:r="http://schemas.openxmlformats.org/officeDocument/2006/relationships" id="258" r:id="R4e73bdfdc8f1400c"/>
    <p:sldId xmlns:r="http://schemas.openxmlformats.org/officeDocument/2006/relationships" id="259" r:id="R70379835e39d4d1b"/>
    <p:sldId xmlns:r="http://schemas.openxmlformats.org/officeDocument/2006/relationships" id="260" r:id="R01400dece66d4748"/>
    <p:sldId xmlns:r="http://schemas.openxmlformats.org/officeDocument/2006/relationships" id="261" r:id="R6472e9a61e5744bc"/>
    <p:sldId xmlns:r="http://schemas.openxmlformats.org/officeDocument/2006/relationships" id="262" r:id="Rea702e6c69c947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83dc74ae9d40d3" /><Relationship Type="http://schemas.openxmlformats.org/officeDocument/2006/relationships/slide" Target="/ppt/slides/slide1.xml" Id="R4192fc4f2e7f4cea" /><Relationship Type="http://schemas.openxmlformats.org/officeDocument/2006/relationships/slide" Target="/ppt/slides/slide2.xml" Id="Re0b657ee27644282" /><Relationship Type="http://schemas.openxmlformats.org/officeDocument/2006/relationships/slide" Target="/ppt/slides/slide3.xml" Id="R4e73bdfdc8f1400c" /><Relationship Type="http://schemas.openxmlformats.org/officeDocument/2006/relationships/slide" Target="/ppt/slides/slide4.xml" Id="R70379835e39d4d1b" /><Relationship Type="http://schemas.openxmlformats.org/officeDocument/2006/relationships/slide" Target="/ppt/slides/slide5.xml" Id="R01400dece66d4748" /><Relationship Type="http://schemas.openxmlformats.org/officeDocument/2006/relationships/slide" Target="/ppt/slides/slide6.xml" Id="R6472e9a61e5744bc" /><Relationship Type="http://schemas.openxmlformats.org/officeDocument/2006/relationships/slide" Target="/ppt/slides/slide7.xml" Id="Rea702e6c69c947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1bdf8a5b8644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ab9c32e8247e3" /><Relationship Type="http://schemas.openxmlformats.org/officeDocument/2006/relationships/theme" Target="/ppt/slideMasters/theme/theme1.xml" Id="Rdb4764316b1949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2ab9c32e8247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b5ce1e61743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708ccb8cd40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0d42bce534b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919744fea44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d87eb6f1342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311a827de40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415eacd3645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STORØ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STORØ EIENDOM AS ble etablert [år] og holder til i Bjerkvik.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247 396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2 289 806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3 100 844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ERIK STORØ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Bertheus Normanns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8530 Bjerkvik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hestoro@online.no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880 856 472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