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145c12503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89b1c3b3e46f4"/>
  </p:sldMasterIdLst>
  <p:sldIdLst>
    <p:sldId xmlns:r="http://schemas.openxmlformats.org/officeDocument/2006/relationships" id="256" r:id="R532b0f7f086848cc"/>
    <p:sldId xmlns:r="http://schemas.openxmlformats.org/officeDocument/2006/relationships" id="257" r:id="R844c64f12e4a43c4"/>
    <p:sldId xmlns:r="http://schemas.openxmlformats.org/officeDocument/2006/relationships" id="258" r:id="Rb2a0b00396414e8d"/>
    <p:sldId xmlns:r="http://schemas.openxmlformats.org/officeDocument/2006/relationships" id="259" r:id="R3c8d01c67d22440c"/>
    <p:sldId xmlns:r="http://schemas.openxmlformats.org/officeDocument/2006/relationships" id="260" r:id="R891f0b0f07b64a1f"/>
    <p:sldId xmlns:r="http://schemas.openxmlformats.org/officeDocument/2006/relationships" id="261" r:id="R48026adc19c5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89b1c3b3e46f4" /><Relationship Type="http://schemas.openxmlformats.org/officeDocument/2006/relationships/slide" Target="/ppt/slides/slide1.xml" Id="R532b0f7f086848cc" /><Relationship Type="http://schemas.openxmlformats.org/officeDocument/2006/relationships/slide" Target="/ppt/slides/slide2.xml" Id="R844c64f12e4a43c4" /><Relationship Type="http://schemas.openxmlformats.org/officeDocument/2006/relationships/slide" Target="/ppt/slides/slide3.xml" Id="Rb2a0b00396414e8d" /><Relationship Type="http://schemas.openxmlformats.org/officeDocument/2006/relationships/slide" Target="/ppt/slides/slide4.xml" Id="R3c8d01c67d22440c" /><Relationship Type="http://schemas.openxmlformats.org/officeDocument/2006/relationships/slide" Target="/ppt/slides/slide5.xml" Id="R891f0b0f07b64a1f" /><Relationship Type="http://schemas.openxmlformats.org/officeDocument/2006/relationships/slide" Target="/ppt/slides/slide6.xml" Id="R48026adc19c5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44c56fff9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6f2bc8c5f4f00" /><Relationship Type="http://schemas.openxmlformats.org/officeDocument/2006/relationships/theme" Target="/ppt/slideMasters/theme/theme1.xml" Id="Ra9da1b2dbf48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6f2bc8c5f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c0f2b178e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c58629f8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b73cdfac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c9520e3e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e087c886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b4d8e69e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