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4136b967a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b472fa85345ca"/>
  </p:sldMasterIdLst>
  <p:sldIdLst>
    <p:sldId xmlns:r="http://schemas.openxmlformats.org/officeDocument/2006/relationships" id="256" r:id="R2b6ad006bd0d4f6e"/>
    <p:sldId xmlns:r="http://schemas.openxmlformats.org/officeDocument/2006/relationships" id="257" r:id="R5a2619c8921741db"/>
    <p:sldId xmlns:r="http://schemas.openxmlformats.org/officeDocument/2006/relationships" id="258" r:id="R9430cc08f1364338"/>
    <p:sldId xmlns:r="http://schemas.openxmlformats.org/officeDocument/2006/relationships" id="259" r:id="R1f303826c67742dd"/>
    <p:sldId xmlns:r="http://schemas.openxmlformats.org/officeDocument/2006/relationships" id="260" r:id="Reca32dca4d1e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b472fa85345ca" /><Relationship Type="http://schemas.openxmlformats.org/officeDocument/2006/relationships/slide" Target="/ppt/slides/slide1.xml" Id="R2b6ad006bd0d4f6e" /><Relationship Type="http://schemas.openxmlformats.org/officeDocument/2006/relationships/slide" Target="/ppt/slides/slide2.xml" Id="R5a2619c8921741db" /><Relationship Type="http://schemas.openxmlformats.org/officeDocument/2006/relationships/slide" Target="/ppt/slides/slide3.xml" Id="R9430cc08f1364338" /><Relationship Type="http://schemas.openxmlformats.org/officeDocument/2006/relationships/slide" Target="/ppt/slides/slide4.xml" Id="R1f303826c67742dd" /><Relationship Type="http://schemas.openxmlformats.org/officeDocument/2006/relationships/slide" Target="/ppt/slides/slide5.xml" Id="Reca32dca4d1e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534f82a30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bca5a4434c0e" /><Relationship Type="http://schemas.openxmlformats.org/officeDocument/2006/relationships/theme" Target="/ppt/slideMasters/theme/theme1.xml" Id="Rf7dd790f365b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8bca5a443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e276e4d9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d989218f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227afffe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e2cda354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5c22ad36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