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5d543cfe4d49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d175d0acdf4c45"/>
  </p:sldMasterIdLst>
  <p:sldIdLst>
    <p:sldId xmlns:r="http://schemas.openxmlformats.org/officeDocument/2006/relationships" id="256" r:id="R3acf6db4cd8e4638"/>
    <p:sldId xmlns:r="http://schemas.openxmlformats.org/officeDocument/2006/relationships" id="257" r:id="Rd15bd73c96054b23"/>
    <p:sldId xmlns:r="http://schemas.openxmlformats.org/officeDocument/2006/relationships" id="258" r:id="R89efb2b41128444c"/>
    <p:sldId xmlns:r="http://schemas.openxmlformats.org/officeDocument/2006/relationships" id="259" r:id="R53c2cda04a404df1"/>
    <p:sldId xmlns:r="http://schemas.openxmlformats.org/officeDocument/2006/relationships" id="260" r:id="Raded8a268c3d4df3"/>
    <p:sldId xmlns:r="http://schemas.openxmlformats.org/officeDocument/2006/relationships" id="261" r:id="R5a7f227c90a241f6"/>
    <p:sldId xmlns:r="http://schemas.openxmlformats.org/officeDocument/2006/relationships" id="262" r:id="R79b05a18528848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d175d0acdf4c45" /><Relationship Type="http://schemas.openxmlformats.org/officeDocument/2006/relationships/slide" Target="/ppt/slides/slide1.xml" Id="R3acf6db4cd8e4638" /><Relationship Type="http://schemas.openxmlformats.org/officeDocument/2006/relationships/slide" Target="/ppt/slides/slide2.xml" Id="Rd15bd73c96054b23" /><Relationship Type="http://schemas.openxmlformats.org/officeDocument/2006/relationships/slide" Target="/ppt/slides/slide3.xml" Id="R89efb2b41128444c" /><Relationship Type="http://schemas.openxmlformats.org/officeDocument/2006/relationships/slide" Target="/ppt/slides/slide4.xml" Id="R53c2cda04a404df1" /><Relationship Type="http://schemas.openxmlformats.org/officeDocument/2006/relationships/slide" Target="/ppt/slides/slide5.xml" Id="Raded8a268c3d4df3" /><Relationship Type="http://schemas.openxmlformats.org/officeDocument/2006/relationships/slide" Target="/ppt/slides/slide6.xml" Id="R5a7f227c90a241f6" /><Relationship Type="http://schemas.openxmlformats.org/officeDocument/2006/relationships/slide" Target="/ppt/slides/slide7.xml" Id="R79b05a18528848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5a39e15fea4e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251ad7cd9456f" /><Relationship Type="http://schemas.openxmlformats.org/officeDocument/2006/relationships/theme" Target="/ppt/slideMasters/theme/theme1.xml" Id="Ra8fb090b834a4d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7251ad7cd945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57c29e86349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67a2970764c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407dd261b45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22f4f85f94d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fa6af690b4e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9ea02a4be47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b924a42314d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TMAVI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TMAVI AS ble etablert [år] og holder til i Klæbu.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114 864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660 822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662 495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SJØLI MERETHE O WICKSTRØM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SJØLI TERJE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Krokvegen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7540 Klæbu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55 54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880 682 962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