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19cc064d5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c2f01f31145fd"/>
  </p:sldMasterIdLst>
  <p:sldIdLst>
    <p:sldId xmlns:r="http://schemas.openxmlformats.org/officeDocument/2006/relationships" id="256" r:id="Rbc4c527b6d6c440c"/>
    <p:sldId xmlns:r="http://schemas.openxmlformats.org/officeDocument/2006/relationships" id="257" r:id="Rdcda358e7cfd477c"/>
    <p:sldId xmlns:r="http://schemas.openxmlformats.org/officeDocument/2006/relationships" id="258" r:id="R6a28259b634b4eac"/>
    <p:sldId xmlns:r="http://schemas.openxmlformats.org/officeDocument/2006/relationships" id="259" r:id="R832793565e5b42fc"/>
    <p:sldId xmlns:r="http://schemas.openxmlformats.org/officeDocument/2006/relationships" id="260" r:id="R6db8215e12ad4bd5"/>
    <p:sldId xmlns:r="http://schemas.openxmlformats.org/officeDocument/2006/relationships" id="261" r:id="R7b8a298a573942ce"/>
    <p:sldId xmlns:r="http://schemas.openxmlformats.org/officeDocument/2006/relationships" id="262" r:id="Rc1bb6ffd3567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c2f01f31145fd" /><Relationship Type="http://schemas.openxmlformats.org/officeDocument/2006/relationships/slide" Target="/ppt/slides/slide1.xml" Id="Rbc4c527b6d6c440c" /><Relationship Type="http://schemas.openxmlformats.org/officeDocument/2006/relationships/slide" Target="/ppt/slides/slide2.xml" Id="Rdcda358e7cfd477c" /><Relationship Type="http://schemas.openxmlformats.org/officeDocument/2006/relationships/slide" Target="/ppt/slides/slide3.xml" Id="R6a28259b634b4eac" /><Relationship Type="http://schemas.openxmlformats.org/officeDocument/2006/relationships/slide" Target="/ppt/slides/slide4.xml" Id="R832793565e5b42fc" /><Relationship Type="http://schemas.openxmlformats.org/officeDocument/2006/relationships/slide" Target="/ppt/slides/slide5.xml" Id="R6db8215e12ad4bd5" /><Relationship Type="http://schemas.openxmlformats.org/officeDocument/2006/relationships/slide" Target="/ppt/slides/slide6.xml" Id="R7b8a298a573942ce" /><Relationship Type="http://schemas.openxmlformats.org/officeDocument/2006/relationships/slide" Target="/ppt/slides/slide7.xml" Id="Rc1bb6ffd3567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240e04e01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9b1b8e284f0d" /><Relationship Type="http://schemas.openxmlformats.org/officeDocument/2006/relationships/theme" Target="/ppt/slideMasters/theme/theme1.xml" Id="R66af48360606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19b1b8e28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bca51ea1c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ad2ef05c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4ac9d0e71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9f850ce8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713b5a59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3e7799cd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f153eedeb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