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dcaa486ba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b85ed037e4e7c"/>
  </p:sldMasterIdLst>
  <p:sldIdLst>
    <p:sldId xmlns:r="http://schemas.openxmlformats.org/officeDocument/2006/relationships" id="256" r:id="Re17b530802334969"/>
    <p:sldId xmlns:r="http://schemas.openxmlformats.org/officeDocument/2006/relationships" id="257" r:id="R42e6d5a98c684bf0"/>
    <p:sldId xmlns:r="http://schemas.openxmlformats.org/officeDocument/2006/relationships" id="258" r:id="R71d4cee246df4f89"/>
    <p:sldId xmlns:r="http://schemas.openxmlformats.org/officeDocument/2006/relationships" id="259" r:id="R4a78261797954b7b"/>
    <p:sldId xmlns:r="http://schemas.openxmlformats.org/officeDocument/2006/relationships" id="260" r:id="Rf521485b209f4b2c"/>
    <p:sldId xmlns:r="http://schemas.openxmlformats.org/officeDocument/2006/relationships" id="261" r:id="R549aa641f13845f7"/>
    <p:sldId xmlns:r="http://schemas.openxmlformats.org/officeDocument/2006/relationships" id="262" r:id="Rab3e811ae389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b85ed037e4e7c" /><Relationship Type="http://schemas.openxmlformats.org/officeDocument/2006/relationships/slide" Target="/ppt/slides/slide1.xml" Id="Re17b530802334969" /><Relationship Type="http://schemas.openxmlformats.org/officeDocument/2006/relationships/slide" Target="/ppt/slides/slide2.xml" Id="R42e6d5a98c684bf0" /><Relationship Type="http://schemas.openxmlformats.org/officeDocument/2006/relationships/slide" Target="/ppt/slides/slide3.xml" Id="R71d4cee246df4f89" /><Relationship Type="http://schemas.openxmlformats.org/officeDocument/2006/relationships/slide" Target="/ppt/slides/slide4.xml" Id="R4a78261797954b7b" /><Relationship Type="http://schemas.openxmlformats.org/officeDocument/2006/relationships/slide" Target="/ppt/slides/slide5.xml" Id="Rf521485b209f4b2c" /><Relationship Type="http://schemas.openxmlformats.org/officeDocument/2006/relationships/slide" Target="/ppt/slides/slide6.xml" Id="R549aa641f13845f7" /><Relationship Type="http://schemas.openxmlformats.org/officeDocument/2006/relationships/slide" Target="/ppt/slides/slide7.xml" Id="Rab3e811ae389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7d8f52852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c74259a74681" /><Relationship Type="http://schemas.openxmlformats.org/officeDocument/2006/relationships/theme" Target="/ppt/slideMasters/theme/theme1.xml" Id="Rdc9af8677895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dc74259a7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14331820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ee7a8fd6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3bd4209a5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fbde7f68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53166a78f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9118ca33d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99828b1e648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