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e4aebbc92f4f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e64a0db4c2495f"/>
  </p:sldMasterIdLst>
  <p:sldIdLst>
    <p:sldId xmlns:r="http://schemas.openxmlformats.org/officeDocument/2006/relationships" id="256" r:id="Rac932280f99d49c6"/>
    <p:sldId xmlns:r="http://schemas.openxmlformats.org/officeDocument/2006/relationships" id="257" r:id="Ra76b89e3b6964372"/>
    <p:sldId xmlns:r="http://schemas.openxmlformats.org/officeDocument/2006/relationships" id="258" r:id="R993a4c9c81254ada"/>
    <p:sldId xmlns:r="http://schemas.openxmlformats.org/officeDocument/2006/relationships" id="259" r:id="Reebe11e1ca8a4133"/>
    <p:sldId xmlns:r="http://schemas.openxmlformats.org/officeDocument/2006/relationships" id="260" r:id="R108e736e06ee4d84"/>
    <p:sldId xmlns:r="http://schemas.openxmlformats.org/officeDocument/2006/relationships" id="261" r:id="R8f6cb13f44a24253"/>
    <p:sldId xmlns:r="http://schemas.openxmlformats.org/officeDocument/2006/relationships" id="262" r:id="Rf18d0256860247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e64a0db4c2495f" /><Relationship Type="http://schemas.openxmlformats.org/officeDocument/2006/relationships/slide" Target="/ppt/slides/slide1.xml" Id="Rac932280f99d49c6" /><Relationship Type="http://schemas.openxmlformats.org/officeDocument/2006/relationships/slide" Target="/ppt/slides/slide2.xml" Id="Ra76b89e3b6964372" /><Relationship Type="http://schemas.openxmlformats.org/officeDocument/2006/relationships/slide" Target="/ppt/slides/slide3.xml" Id="R993a4c9c81254ada" /><Relationship Type="http://schemas.openxmlformats.org/officeDocument/2006/relationships/slide" Target="/ppt/slides/slide4.xml" Id="Reebe11e1ca8a4133" /><Relationship Type="http://schemas.openxmlformats.org/officeDocument/2006/relationships/slide" Target="/ppt/slides/slide5.xml" Id="R108e736e06ee4d84" /><Relationship Type="http://schemas.openxmlformats.org/officeDocument/2006/relationships/slide" Target="/ppt/slides/slide6.xml" Id="R8f6cb13f44a24253" /><Relationship Type="http://schemas.openxmlformats.org/officeDocument/2006/relationships/slide" Target="/ppt/slides/slide7.xml" Id="Rf18d0256860247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88ce84a19d4d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9509aee1a436d" /><Relationship Type="http://schemas.openxmlformats.org/officeDocument/2006/relationships/theme" Target="/ppt/slideMasters/theme/theme1.xml" Id="Rfe866c2a9f5543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79509aee1a43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079f3ae5747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78fcc414540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0ff7842a542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da11e88c54e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f7d07745c4e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017000a364d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99b99c89e49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DNB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ASSET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3 180 545 000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1 635 268 000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1 296 996 000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1 369 602 000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3 475 762 000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ASSET MANAGEMENT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M-12, 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880 109 162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