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a01d4b3bf749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aab454ea7044db"/>
  </p:sldMasterIdLst>
  <p:sldIdLst>
    <p:sldId xmlns:r="http://schemas.openxmlformats.org/officeDocument/2006/relationships" id="256" r:id="R3c74f551012442bf"/>
    <p:sldId xmlns:r="http://schemas.openxmlformats.org/officeDocument/2006/relationships" id="257" r:id="Ra41211bdf6064074"/>
    <p:sldId xmlns:r="http://schemas.openxmlformats.org/officeDocument/2006/relationships" id="258" r:id="R268aef4ebc9d40ae"/>
    <p:sldId xmlns:r="http://schemas.openxmlformats.org/officeDocument/2006/relationships" id="259" r:id="R202f2113e03c473d"/>
    <p:sldId xmlns:r="http://schemas.openxmlformats.org/officeDocument/2006/relationships" id="260" r:id="R41d57d570336480c"/>
    <p:sldId xmlns:r="http://schemas.openxmlformats.org/officeDocument/2006/relationships" id="261" r:id="R913dfc97358e40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aab454ea7044db" /><Relationship Type="http://schemas.openxmlformats.org/officeDocument/2006/relationships/slide" Target="/ppt/slides/slide1.xml" Id="R3c74f551012442bf" /><Relationship Type="http://schemas.openxmlformats.org/officeDocument/2006/relationships/slide" Target="/ppt/slides/slide2.xml" Id="Ra41211bdf6064074" /><Relationship Type="http://schemas.openxmlformats.org/officeDocument/2006/relationships/slide" Target="/ppt/slides/slide3.xml" Id="R268aef4ebc9d40ae" /><Relationship Type="http://schemas.openxmlformats.org/officeDocument/2006/relationships/slide" Target="/ppt/slides/slide4.xml" Id="R202f2113e03c473d" /><Relationship Type="http://schemas.openxmlformats.org/officeDocument/2006/relationships/slide" Target="/ppt/slides/slide5.xml" Id="R41d57d570336480c" /><Relationship Type="http://schemas.openxmlformats.org/officeDocument/2006/relationships/slide" Target="/ppt/slides/slide6.xml" Id="R913dfc97358e40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ed068fc97247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83e29baad4e5e" /><Relationship Type="http://schemas.openxmlformats.org/officeDocument/2006/relationships/theme" Target="/ppt/slideMasters/theme/theme1.xml" Id="R00e92b779f7d40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e83e29baad4e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9d84600a24d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f77fdcaac41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4eb3cc96a4c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b3f46130a4d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330b5b84d4c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e0e0653a144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DNB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M-12, 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880 109 162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