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a45e3f0d1d48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35a5c77ced43bf"/>
  </p:sldMasterIdLst>
  <p:sldIdLst>
    <p:sldId xmlns:r="http://schemas.openxmlformats.org/officeDocument/2006/relationships" id="256" r:id="R45aa94faed4141b8"/>
    <p:sldId xmlns:r="http://schemas.openxmlformats.org/officeDocument/2006/relationships" id="257" r:id="Rf99f34c5386d4dc7"/>
    <p:sldId xmlns:r="http://schemas.openxmlformats.org/officeDocument/2006/relationships" id="258" r:id="R07c371653d004df0"/>
    <p:sldId xmlns:r="http://schemas.openxmlformats.org/officeDocument/2006/relationships" id="259" r:id="R07b50edc19684a2a"/>
    <p:sldId xmlns:r="http://schemas.openxmlformats.org/officeDocument/2006/relationships" id="260" r:id="R0d1d1b6e824e4b96"/>
    <p:sldId xmlns:r="http://schemas.openxmlformats.org/officeDocument/2006/relationships" id="261" r:id="R0dabe6c7c4304130"/>
    <p:sldId xmlns:r="http://schemas.openxmlformats.org/officeDocument/2006/relationships" id="262" r:id="R0887d80861ea4b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35a5c77ced43bf" /><Relationship Type="http://schemas.openxmlformats.org/officeDocument/2006/relationships/slide" Target="/ppt/slides/slide1.xml" Id="R45aa94faed4141b8" /><Relationship Type="http://schemas.openxmlformats.org/officeDocument/2006/relationships/slide" Target="/ppt/slides/slide2.xml" Id="Rf99f34c5386d4dc7" /><Relationship Type="http://schemas.openxmlformats.org/officeDocument/2006/relationships/slide" Target="/ppt/slides/slide3.xml" Id="R07c371653d004df0" /><Relationship Type="http://schemas.openxmlformats.org/officeDocument/2006/relationships/slide" Target="/ppt/slides/slide4.xml" Id="R07b50edc19684a2a" /><Relationship Type="http://schemas.openxmlformats.org/officeDocument/2006/relationships/slide" Target="/ppt/slides/slide5.xml" Id="R0d1d1b6e824e4b96" /><Relationship Type="http://schemas.openxmlformats.org/officeDocument/2006/relationships/slide" Target="/ppt/slides/slide6.xml" Id="R0dabe6c7c4304130" /><Relationship Type="http://schemas.openxmlformats.org/officeDocument/2006/relationships/slide" Target="/ppt/slides/slide7.xml" Id="R0887d80861ea4b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21b86dc8ba4f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2d793740d42d7" /><Relationship Type="http://schemas.openxmlformats.org/officeDocument/2006/relationships/theme" Target="/ppt/slideMasters/theme/theme1.xml" Id="Rac9181aadebe40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12d793740d42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e6bc537264f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a2396275245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2e409173d43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b076abdbb4a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09eb76d474d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f254dcf9e40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2bbb7240a45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KAMIAN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KAMIAN AS ble etablert [år] og holder til i Gursken.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1 348 437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−640 065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−639 943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7 958 012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8 304 015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VÅGEN LINDA BEATE BRATLI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Knotten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6082 Gursken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02 85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879 875 862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KAMIAN AS</a:t>
            </a:r>
          </a:p>
        </p:txBody>
      </p:sp>
    </p:spTree>
  </p:cSld>
  <p:clrMapOvr>
    <a:masterClrMapping xmlns:a="http://schemas.openxmlformats.org/drawingml/2006/main"/>
  </p:clrMapOvr>
</p:sld>
</file>