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884913ebcf4d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ea4a49c62f4b21"/>
  </p:sldMasterIdLst>
  <p:sldIdLst>
    <p:sldId xmlns:r="http://schemas.openxmlformats.org/officeDocument/2006/relationships" id="256" r:id="R47dc4c4d60d24860"/>
    <p:sldId xmlns:r="http://schemas.openxmlformats.org/officeDocument/2006/relationships" id="257" r:id="R1426d543383a4d84"/>
    <p:sldId xmlns:r="http://schemas.openxmlformats.org/officeDocument/2006/relationships" id="258" r:id="R0bfcde152f884cb5"/>
    <p:sldId xmlns:r="http://schemas.openxmlformats.org/officeDocument/2006/relationships" id="259" r:id="Rc137b93eb18c4df0"/>
    <p:sldId xmlns:r="http://schemas.openxmlformats.org/officeDocument/2006/relationships" id="260" r:id="Rdfcbaa3934174c85"/>
    <p:sldId xmlns:r="http://schemas.openxmlformats.org/officeDocument/2006/relationships" id="261" r:id="R921e16a54d774b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ea4a49c62f4b21" /><Relationship Type="http://schemas.openxmlformats.org/officeDocument/2006/relationships/slide" Target="/ppt/slides/slide1.xml" Id="R47dc4c4d60d24860" /><Relationship Type="http://schemas.openxmlformats.org/officeDocument/2006/relationships/slide" Target="/ppt/slides/slide2.xml" Id="R1426d543383a4d84" /><Relationship Type="http://schemas.openxmlformats.org/officeDocument/2006/relationships/slide" Target="/ppt/slides/slide3.xml" Id="R0bfcde152f884cb5" /><Relationship Type="http://schemas.openxmlformats.org/officeDocument/2006/relationships/slide" Target="/ppt/slides/slide4.xml" Id="Rc137b93eb18c4df0" /><Relationship Type="http://schemas.openxmlformats.org/officeDocument/2006/relationships/slide" Target="/ppt/slides/slide5.xml" Id="Rdfcbaa3934174c85" /><Relationship Type="http://schemas.openxmlformats.org/officeDocument/2006/relationships/slide" Target="/ppt/slides/slide6.xml" Id="R921e16a54d774b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8b960e950440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e9df86714421e" /><Relationship Type="http://schemas.openxmlformats.org/officeDocument/2006/relationships/theme" Target="/ppt/slideMasters/theme/theme1.xml" Id="R67a3dbde682043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de9df8671442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2c42486514b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e2e82342042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656e821064c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e7e9f700a41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ce9cea2ca46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19b4b197146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KAMIAN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Knotten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6082 Gursken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02 85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879 875 862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