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695a6fa70340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dfed5c2c834106"/>
  </p:sldMasterIdLst>
  <p:sldIdLst>
    <p:sldId xmlns:r="http://schemas.openxmlformats.org/officeDocument/2006/relationships" id="256" r:id="R0894f0148b724d80"/>
    <p:sldId xmlns:r="http://schemas.openxmlformats.org/officeDocument/2006/relationships" id="257" r:id="R4f8a9916848044a8"/>
    <p:sldId xmlns:r="http://schemas.openxmlformats.org/officeDocument/2006/relationships" id="258" r:id="Ra0df01e8196449a5"/>
    <p:sldId xmlns:r="http://schemas.openxmlformats.org/officeDocument/2006/relationships" id="259" r:id="Rb0d03dc8a2ac459d"/>
    <p:sldId xmlns:r="http://schemas.openxmlformats.org/officeDocument/2006/relationships" id="260" r:id="R90aef15c1c16418f"/>
    <p:sldId xmlns:r="http://schemas.openxmlformats.org/officeDocument/2006/relationships" id="261" r:id="Ra144e8ec26e940af"/>
    <p:sldId xmlns:r="http://schemas.openxmlformats.org/officeDocument/2006/relationships" id="262" r:id="R2335b52ed21145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fed5c2c834106" /><Relationship Type="http://schemas.openxmlformats.org/officeDocument/2006/relationships/slide" Target="/ppt/slides/slide1.xml" Id="R0894f0148b724d80" /><Relationship Type="http://schemas.openxmlformats.org/officeDocument/2006/relationships/slide" Target="/ppt/slides/slide2.xml" Id="R4f8a9916848044a8" /><Relationship Type="http://schemas.openxmlformats.org/officeDocument/2006/relationships/slide" Target="/ppt/slides/slide3.xml" Id="Ra0df01e8196449a5" /><Relationship Type="http://schemas.openxmlformats.org/officeDocument/2006/relationships/slide" Target="/ppt/slides/slide4.xml" Id="Rb0d03dc8a2ac459d" /><Relationship Type="http://schemas.openxmlformats.org/officeDocument/2006/relationships/slide" Target="/ppt/slides/slide5.xml" Id="R90aef15c1c16418f" /><Relationship Type="http://schemas.openxmlformats.org/officeDocument/2006/relationships/slide" Target="/ppt/slides/slide6.xml" Id="Ra144e8ec26e940af" /><Relationship Type="http://schemas.openxmlformats.org/officeDocument/2006/relationships/slide" Target="/ppt/slides/slide7.xml" Id="R2335b52ed21145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4292a0c3cd4c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66f99f2f945f9" /><Relationship Type="http://schemas.openxmlformats.org/officeDocument/2006/relationships/theme" Target="/ppt/slideMasters/theme/theme1.xml" Id="R6f39002db3884e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866f99f2f945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ff55e700942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27af7ecf74d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59eaedae044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9df3e2b8243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7cb88ef2d46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8008f2c4441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152f709bf4b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BRAATHEN &amp;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BRAATHEN &amp; PARTNERS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12 588 714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805 474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2 586 695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5 574 772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BALCHEN BRAATHEN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ZHAOLIN LU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Rastastubben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17 11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post@braathenpartners.no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www.braathenpartners.no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879 738 342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