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3133af2cf40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32b0cf26d4dd8"/>
  </p:sldMasterIdLst>
  <p:sldIdLst>
    <p:sldId xmlns:r="http://schemas.openxmlformats.org/officeDocument/2006/relationships" id="256" r:id="Ra453f8d92e5d4836"/>
    <p:sldId xmlns:r="http://schemas.openxmlformats.org/officeDocument/2006/relationships" id="257" r:id="Ra824ca4679664980"/>
    <p:sldId xmlns:r="http://schemas.openxmlformats.org/officeDocument/2006/relationships" id="258" r:id="R21740cc5a98b4506"/>
    <p:sldId xmlns:r="http://schemas.openxmlformats.org/officeDocument/2006/relationships" id="259" r:id="R1c376e6916b74773"/>
    <p:sldId xmlns:r="http://schemas.openxmlformats.org/officeDocument/2006/relationships" id="260" r:id="Rb8c501b428944c73"/>
    <p:sldId xmlns:r="http://schemas.openxmlformats.org/officeDocument/2006/relationships" id="261" r:id="R6279ec65e60948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32b0cf26d4dd8" /><Relationship Type="http://schemas.openxmlformats.org/officeDocument/2006/relationships/slide" Target="/ppt/slides/slide1.xml" Id="Ra453f8d92e5d4836" /><Relationship Type="http://schemas.openxmlformats.org/officeDocument/2006/relationships/slide" Target="/ppt/slides/slide2.xml" Id="Ra824ca4679664980" /><Relationship Type="http://schemas.openxmlformats.org/officeDocument/2006/relationships/slide" Target="/ppt/slides/slide3.xml" Id="R21740cc5a98b4506" /><Relationship Type="http://schemas.openxmlformats.org/officeDocument/2006/relationships/slide" Target="/ppt/slides/slide4.xml" Id="R1c376e6916b74773" /><Relationship Type="http://schemas.openxmlformats.org/officeDocument/2006/relationships/slide" Target="/ppt/slides/slide5.xml" Id="Rb8c501b428944c73" /><Relationship Type="http://schemas.openxmlformats.org/officeDocument/2006/relationships/slide" Target="/ppt/slides/slide6.xml" Id="R6279ec65e60948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e80b646904a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1f329cf5d421c" /><Relationship Type="http://schemas.openxmlformats.org/officeDocument/2006/relationships/theme" Target="/ppt/slideMasters/theme/theme1.xml" Id="R9457cadf32cc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b1f329cf5d42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034a602d84b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9c2c6e89442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76f380d2942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1bfb000774b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8f21ee0be48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b12bfe79c4c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Ringeriksvei 65B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879 660 882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 HOLDING AS</a:t>
            </a:r>
          </a:p>
        </p:txBody>
      </p:sp>
    </p:spTree>
  </p:cSld>
  <p:clrMapOvr>
    <a:masterClrMapping xmlns:a="http://schemas.openxmlformats.org/drawingml/2006/main"/>
  </p:clrMapOvr>
</p:sld>
</file>