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f5a7dfce79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238c9777ac4ed6"/>
  </p:sldMasterIdLst>
  <p:sldIdLst>
    <p:sldId xmlns:r="http://schemas.openxmlformats.org/officeDocument/2006/relationships" id="256" r:id="Rf91ca56480a846d8"/>
    <p:sldId xmlns:r="http://schemas.openxmlformats.org/officeDocument/2006/relationships" id="257" r:id="Rbf8b78e6ce0d448e"/>
    <p:sldId xmlns:r="http://schemas.openxmlformats.org/officeDocument/2006/relationships" id="258" r:id="R4c29908f93b04469"/>
    <p:sldId xmlns:r="http://schemas.openxmlformats.org/officeDocument/2006/relationships" id="259" r:id="R174e6dfc16c5455b"/>
    <p:sldId xmlns:r="http://schemas.openxmlformats.org/officeDocument/2006/relationships" id="260" r:id="Ra98e1477c00d45ee"/>
    <p:sldId xmlns:r="http://schemas.openxmlformats.org/officeDocument/2006/relationships" id="261" r:id="Rb60bf8de0bbd428b"/>
    <p:sldId xmlns:r="http://schemas.openxmlformats.org/officeDocument/2006/relationships" id="262" r:id="R66e75bc940b745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238c9777ac4ed6" /><Relationship Type="http://schemas.openxmlformats.org/officeDocument/2006/relationships/slide" Target="/ppt/slides/slide1.xml" Id="Rf91ca56480a846d8" /><Relationship Type="http://schemas.openxmlformats.org/officeDocument/2006/relationships/slide" Target="/ppt/slides/slide2.xml" Id="Rbf8b78e6ce0d448e" /><Relationship Type="http://schemas.openxmlformats.org/officeDocument/2006/relationships/slide" Target="/ppt/slides/slide3.xml" Id="R4c29908f93b04469" /><Relationship Type="http://schemas.openxmlformats.org/officeDocument/2006/relationships/slide" Target="/ppt/slides/slide4.xml" Id="R174e6dfc16c5455b" /><Relationship Type="http://schemas.openxmlformats.org/officeDocument/2006/relationships/slide" Target="/ppt/slides/slide5.xml" Id="Ra98e1477c00d45ee" /><Relationship Type="http://schemas.openxmlformats.org/officeDocument/2006/relationships/slide" Target="/ppt/slides/slide6.xml" Id="Rb60bf8de0bbd428b" /><Relationship Type="http://schemas.openxmlformats.org/officeDocument/2006/relationships/slide" Target="/ppt/slides/slide7.xml" Id="R66e75bc940b745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c7fd8dbae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81712a7f9e4e19" /><Relationship Type="http://schemas.openxmlformats.org/officeDocument/2006/relationships/theme" Target="/ppt/slideMasters/theme/theme1.xml" Id="R4b18d4021ba944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81712a7f9e4e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68e0801a1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86f51c66f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d763bbb48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60ed56a4e4d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b16b3bf5e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f470a6fa145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ecb3c4e6e4d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18 487 633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18 487 633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ELEONORE SIBBERN BESCHI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879 417 872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MABLIS AS</a:t>
            </a:r>
          </a:p>
        </p:txBody>
      </p:sp>
    </p:spTree>
  </p:cSld>
  <p:clrMapOvr>
    <a:masterClrMapping xmlns:a="http://schemas.openxmlformats.org/drawingml/2006/main"/>
  </p:clrMapOvr>
</p:sld>
</file>