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6c137ae93c49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0a715b710547e8"/>
  </p:sldMasterIdLst>
  <p:sldIdLst>
    <p:sldId xmlns:r="http://schemas.openxmlformats.org/officeDocument/2006/relationships" id="256" r:id="R61c7825938264d6f"/>
    <p:sldId xmlns:r="http://schemas.openxmlformats.org/officeDocument/2006/relationships" id="257" r:id="R6f235504b01344b5"/>
    <p:sldId xmlns:r="http://schemas.openxmlformats.org/officeDocument/2006/relationships" id="258" r:id="R35dc44021b1f4594"/>
    <p:sldId xmlns:r="http://schemas.openxmlformats.org/officeDocument/2006/relationships" id="259" r:id="R62a048aed60d4d61"/>
    <p:sldId xmlns:r="http://schemas.openxmlformats.org/officeDocument/2006/relationships" id="260" r:id="Ra04294cc4a9942e3"/>
    <p:sldId xmlns:r="http://schemas.openxmlformats.org/officeDocument/2006/relationships" id="261" r:id="Rccee783e6ac546f3"/>
    <p:sldId xmlns:r="http://schemas.openxmlformats.org/officeDocument/2006/relationships" id="262" r:id="R1f04d1aafb6048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a715b710547e8" /><Relationship Type="http://schemas.openxmlformats.org/officeDocument/2006/relationships/slide" Target="/ppt/slides/slide1.xml" Id="R61c7825938264d6f" /><Relationship Type="http://schemas.openxmlformats.org/officeDocument/2006/relationships/slide" Target="/ppt/slides/slide2.xml" Id="R6f235504b01344b5" /><Relationship Type="http://schemas.openxmlformats.org/officeDocument/2006/relationships/slide" Target="/ppt/slides/slide3.xml" Id="R35dc44021b1f4594" /><Relationship Type="http://schemas.openxmlformats.org/officeDocument/2006/relationships/slide" Target="/ppt/slides/slide4.xml" Id="R62a048aed60d4d61" /><Relationship Type="http://schemas.openxmlformats.org/officeDocument/2006/relationships/slide" Target="/ppt/slides/slide5.xml" Id="Ra04294cc4a9942e3" /><Relationship Type="http://schemas.openxmlformats.org/officeDocument/2006/relationships/slide" Target="/ppt/slides/slide6.xml" Id="Rccee783e6ac546f3" /><Relationship Type="http://schemas.openxmlformats.org/officeDocument/2006/relationships/slide" Target="/ppt/slides/slide7.xml" Id="R1f04d1aafb6048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2c163ea3b41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be9e5f21a48d9" /><Relationship Type="http://schemas.openxmlformats.org/officeDocument/2006/relationships/theme" Target="/ppt/slideMasters/theme/theme1.xml" Id="R94dbea2993a04d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0be9e5f21a48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b57511aeb45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856a65c0249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71860fd3146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5c492c49744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11b2a3bc641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679b210264c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3ea36bdc749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ULMAR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ULMAR FINANS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2 867 379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27 740 484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27 740 739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ULMAR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Hovsetgjerde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879 387 582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