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7fcf91aab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ec38d3daf409f"/>
  </p:sldMasterIdLst>
  <p:sldIdLst>
    <p:sldId xmlns:r="http://schemas.openxmlformats.org/officeDocument/2006/relationships" id="256" r:id="Rf9c2a94dbee04a0e"/>
    <p:sldId xmlns:r="http://schemas.openxmlformats.org/officeDocument/2006/relationships" id="257" r:id="Rfac9b742c1254072"/>
    <p:sldId xmlns:r="http://schemas.openxmlformats.org/officeDocument/2006/relationships" id="258" r:id="Ra2f7da7f28874928"/>
    <p:sldId xmlns:r="http://schemas.openxmlformats.org/officeDocument/2006/relationships" id="259" r:id="R668df0581aeb4a9c"/>
    <p:sldId xmlns:r="http://schemas.openxmlformats.org/officeDocument/2006/relationships" id="260" r:id="Refc79b2d565b428a"/>
    <p:sldId xmlns:r="http://schemas.openxmlformats.org/officeDocument/2006/relationships" id="261" r:id="R92edf473926b42da"/>
    <p:sldId xmlns:r="http://schemas.openxmlformats.org/officeDocument/2006/relationships" id="262" r:id="Rb273cd8bebe3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ec38d3daf409f" /><Relationship Type="http://schemas.openxmlformats.org/officeDocument/2006/relationships/slide" Target="/ppt/slides/slide1.xml" Id="Rf9c2a94dbee04a0e" /><Relationship Type="http://schemas.openxmlformats.org/officeDocument/2006/relationships/slide" Target="/ppt/slides/slide2.xml" Id="Rfac9b742c1254072" /><Relationship Type="http://schemas.openxmlformats.org/officeDocument/2006/relationships/slide" Target="/ppt/slides/slide3.xml" Id="Ra2f7da7f28874928" /><Relationship Type="http://schemas.openxmlformats.org/officeDocument/2006/relationships/slide" Target="/ppt/slides/slide4.xml" Id="R668df0581aeb4a9c" /><Relationship Type="http://schemas.openxmlformats.org/officeDocument/2006/relationships/slide" Target="/ppt/slides/slide5.xml" Id="Refc79b2d565b428a" /><Relationship Type="http://schemas.openxmlformats.org/officeDocument/2006/relationships/slide" Target="/ppt/slides/slide6.xml" Id="R92edf473926b42da" /><Relationship Type="http://schemas.openxmlformats.org/officeDocument/2006/relationships/slide" Target="/ppt/slides/slide7.xml" Id="Rb273cd8bebe3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74d395b89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30f1d7cef45f8" /><Relationship Type="http://schemas.openxmlformats.org/officeDocument/2006/relationships/theme" Target="/ppt/slideMasters/theme/theme1.xml" Id="R81966e21b4d5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30f1d7cef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70a851cb7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4fceffe5f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1578968fa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657cc3d2a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bf03b4237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e6eb3812a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299fdfb064a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SLØRDAHL DAG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879 317 002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