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fb2289370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78c19ef2b4b61"/>
  </p:sldMasterIdLst>
  <p:sldIdLst>
    <p:sldId xmlns:r="http://schemas.openxmlformats.org/officeDocument/2006/relationships" id="256" r:id="R63c12b20dccc4d6a"/>
    <p:sldId xmlns:r="http://schemas.openxmlformats.org/officeDocument/2006/relationships" id="257" r:id="R24a9b61c1e8847b1"/>
    <p:sldId xmlns:r="http://schemas.openxmlformats.org/officeDocument/2006/relationships" id="258" r:id="Rc5812a5751ee4b87"/>
    <p:sldId xmlns:r="http://schemas.openxmlformats.org/officeDocument/2006/relationships" id="259" r:id="R589d6d2686c54377"/>
    <p:sldId xmlns:r="http://schemas.openxmlformats.org/officeDocument/2006/relationships" id="260" r:id="R4b83b39d6d454e6b"/>
    <p:sldId xmlns:r="http://schemas.openxmlformats.org/officeDocument/2006/relationships" id="261" r:id="R6adce8df91254a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78c19ef2b4b61" /><Relationship Type="http://schemas.openxmlformats.org/officeDocument/2006/relationships/slide" Target="/ppt/slides/slide1.xml" Id="R63c12b20dccc4d6a" /><Relationship Type="http://schemas.openxmlformats.org/officeDocument/2006/relationships/slide" Target="/ppt/slides/slide2.xml" Id="R24a9b61c1e8847b1" /><Relationship Type="http://schemas.openxmlformats.org/officeDocument/2006/relationships/slide" Target="/ppt/slides/slide3.xml" Id="Rc5812a5751ee4b87" /><Relationship Type="http://schemas.openxmlformats.org/officeDocument/2006/relationships/slide" Target="/ppt/slides/slide4.xml" Id="R589d6d2686c54377" /><Relationship Type="http://schemas.openxmlformats.org/officeDocument/2006/relationships/slide" Target="/ppt/slides/slide5.xml" Id="R4b83b39d6d454e6b" /><Relationship Type="http://schemas.openxmlformats.org/officeDocument/2006/relationships/slide" Target="/ppt/slides/slide6.xml" Id="R6adce8df91254a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3ed15570d4b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379cf47c746a3" /><Relationship Type="http://schemas.openxmlformats.org/officeDocument/2006/relationships/theme" Target="/ppt/slideMasters/theme/theme1.xml" Id="Ra512a807cc5d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a379cf47c7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0a21be23643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71022db33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effad694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e058010b0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be94af68c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0e07e4a374e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