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373e95082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28e4112da4c32"/>
  </p:sldMasterIdLst>
  <p:sldIdLst>
    <p:sldId xmlns:r="http://schemas.openxmlformats.org/officeDocument/2006/relationships" id="256" r:id="R15d8d8da687845ae"/>
    <p:sldId xmlns:r="http://schemas.openxmlformats.org/officeDocument/2006/relationships" id="257" r:id="R32924b3cdeff4b1e"/>
    <p:sldId xmlns:r="http://schemas.openxmlformats.org/officeDocument/2006/relationships" id="258" r:id="Rbb6ea39a242049cc"/>
    <p:sldId xmlns:r="http://schemas.openxmlformats.org/officeDocument/2006/relationships" id="259" r:id="Rfc6bfff0052f4a5e"/>
    <p:sldId xmlns:r="http://schemas.openxmlformats.org/officeDocument/2006/relationships" id="260" r:id="R1c8ae132a29b42d9"/>
    <p:sldId xmlns:r="http://schemas.openxmlformats.org/officeDocument/2006/relationships" id="261" r:id="R402dc5db14f24847"/>
    <p:sldId xmlns:r="http://schemas.openxmlformats.org/officeDocument/2006/relationships" id="262" r:id="Rb0bc6a2e03fb4f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28e4112da4c32" /><Relationship Type="http://schemas.openxmlformats.org/officeDocument/2006/relationships/slide" Target="/ppt/slides/slide1.xml" Id="R15d8d8da687845ae" /><Relationship Type="http://schemas.openxmlformats.org/officeDocument/2006/relationships/slide" Target="/ppt/slides/slide2.xml" Id="R32924b3cdeff4b1e" /><Relationship Type="http://schemas.openxmlformats.org/officeDocument/2006/relationships/slide" Target="/ppt/slides/slide3.xml" Id="Rbb6ea39a242049cc" /><Relationship Type="http://schemas.openxmlformats.org/officeDocument/2006/relationships/slide" Target="/ppt/slides/slide4.xml" Id="Rfc6bfff0052f4a5e" /><Relationship Type="http://schemas.openxmlformats.org/officeDocument/2006/relationships/slide" Target="/ppt/slides/slide5.xml" Id="R1c8ae132a29b42d9" /><Relationship Type="http://schemas.openxmlformats.org/officeDocument/2006/relationships/slide" Target="/ppt/slides/slide6.xml" Id="R402dc5db14f24847" /><Relationship Type="http://schemas.openxmlformats.org/officeDocument/2006/relationships/slide" Target="/ppt/slides/slide7.xml" Id="Rb0bc6a2e03fb4f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aaec060ff49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5360aa8c94dc4" /><Relationship Type="http://schemas.openxmlformats.org/officeDocument/2006/relationships/theme" Target="/ppt/slideMasters/theme/theme1.xml" Id="Rf816fb75be1047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5360aa8c9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60fe7f57c45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ea01b640b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98b8e185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fccc87fb3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f5a867fed48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ea306b3dd41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b13147afc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DMC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DMC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24 503 862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3 619 152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10 535 760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DMC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Arboalleen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877 557 642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DMC REGNSKAP AS</a:t>
            </a:r>
          </a:p>
        </p:txBody>
      </p:sp>
    </p:spTree>
  </p:cSld>
  <p:clrMapOvr>
    <a:masterClrMapping xmlns:a="http://schemas.openxmlformats.org/drawingml/2006/main"/>
  </p:clrMapOvr>
</p:sld>
</file>