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4821b9d9c54a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46b60c2f164c81"/>
  </p:sldMasterIdLst>
  <p:sldIdLst>
    <p:sldId xmlns:r="http://schemas.openxmlformats.org/officeDocument/2006/relationships" id="256" r:id="Rc82657557c6146f2"/>
    <p:sldId xmlns:r="http://schemas.openxmlformats.org/officeDocument/2006/relationships" id="257" r:id="R984328dc598a4bb3"/>
    <p:sldId xmlns:r="http://schemas.openxmlformats.org/officeDocument/2006/relationships" id="258" r:id="Ra6430ee168c04493"/>
    <p:sldId xmlns:r="http://schemas.openxmlformats.org/officeDocument/2006/relationships" id="259" r:id="R9802dcfc027b404e"/>
    <p:sldId xmlns:r="http://schemas.openxmlformats.org/officeDocument/2006/relationships" id="260" r:id="R8dadd8c227d342c9"/>
    <p:sldId xmlns:r="http://schemas.openxmlformats.org/officeDocument/2006/relationships" id="261" r:id="Re9e23576714f4457"/>
    <p:sldId xmlns:r="http://schemas.openxmlformats.org/officeDocument/2006/relationships" id="262" r:id="Rb6930ebd977045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46b60c2f164c81" /><Relationship Type="http://schemas.openxmlformats.org/officeDocument/2006/relationships/slide" Target="/ppt/slides/slide1.xml" Id="Rc82657557c6146f2" /><Relationship Type="http://schemas.openxmlformats.org/officeDocument/2006/relationships/slide" Target="/ppt/slides/slide2.xml" Id="R984328dc598a4bb3" /><Relationship Type="http://schemas.openxmlformats.org/officeDocument/2006/relationships/slide" Target="/ppt/slides/slide3.xml" Id="Ra6430ee168c04493" /><Relationship Type="http://schemas.openxmlformats.org/officeDocument/2006/relationships/slide" Target="/ppt/slides/slide4.xml" Id="R9802dcfc027b404e" /><Relationship Type="http://schemas.openxmlformats.org/officeDocument/2006/relationships/slide" Target="/ppt/slides/slide5.xml" Id="R8dadd8c227d342c9" /><Relationship Type="http://schemas.openxmlformats.org/officeDocument/2006/relationships/slide" Target="/ppt/slides/slide6.xml" Id="Re9e23576714f4457" /><Relationship Type="http://schemas.openxmlformats.org/officeDocument/2006/relationships/slide" Target="/ppt/slides/slide7.xml" Id="Rb6930ebd977045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6f624e2fa045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21976d531847ce" /><Relationship Type="http://schemas.openxmlformats.org/officeDocument/2006/relationships/theme" Target="/ppt/slideMasters/theme/theme1.xml" Id="R1b97d393dd0e47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21976d531847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5033487e14c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b62a0cb30748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a7651bc934f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09855d7a9348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c3628612047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b4ccc2dc3248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8dff3274d4f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THOLFSEN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THOLFSEN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THOLFSEN REGNSKAP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THOLFSEN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THOLFSEN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THOLFSEN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193 750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159 479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−356 779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1 141 026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1 239 049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THOLFSEN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THOLFSEN OLE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THOLFSEN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Ole Petter Tholfsen, Romberggata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3256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877 499 642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THOLFSEN REGNSKAP AS</a:t>
            </a:r>
          </a:p>
        </p:txBody>
      </p:sp>
    </p:spTree>
  </p:cSld>
  <p:clrMapOvr>
    <a:masterClrMapping xmlns:a="http://schemas.openxmlformats.org/drawingml/2006/main"/>
  </p:clrMapOvr>
</p:sld>
</file>