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812e60359d47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686b9ff7d4444b"/>
  </p:sldMasterIdLst>
  <p:sldIdLst>
    <p:sldId xmlns:r="http://schemas.openxmlformats.org/officeDocument/2006/relationships" id="256" r:id="R59cb36f3cf9943ae"/>
    <p:sldId xmlns:r="http://schemas.openxmlformats.org/officeDocument/2006/relationships" id="257" r:id="R5e396b14a0d946d1"/>
    <p:sldId xmlns:r="http://schemas.openxmlformats.org/officeDocument/2006/relationships" id="258" r:id="R4f07086db60a4811"/>
    <p:sldId xmlns:r="http://schemas.openxmlformats.org/officeDocument/2006/relationships" id="259" r:id="Rf9eec1281de84f49"/>
    <p:sldId xmlns:r="http://schemas.openxmlformats.org/officeDocument/2006/relationships" id="260" r:id="R795a820faa63439a"/>
    <p:sldId xmlns:r="http://schemas.openxmlformats.org/officeDocument/2006/relationships" id="261" r:id="Rfa3424a0ab4640ea"/>
    <p:sldId xmlns:r="http://schemas.openxmlformats.org/officeDocument/2006/relationships" id="262" r:id="R2833c238d94a4a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686b9ff7d4444b" /><Relationship Type="http://schemas.openxmlformats.org/officeDocument/2006/relationships/slide" Target="/ppt/slides/slide1.xml" Id="R59cb36f3cf9943ae" /><Relationship Type="http://schemas.openxmlformats.org/officeDocument/2006/relationships/slide" Target="/ppt/slides/slide2.xml" Id="R5e396b14a0d946d1" /><Relationship Type="http://schemas.openxmlformats.org/officeDocument/2006/relationships/slide" Target="/ppt/slides/slide3.xml" Id="R4f07086db60a4811" /><Relationship Type="http://schemas.openxmlformats.org/officeDocument/2006/relationships/slide" Target="/ppt/slides/slide4.xml" Id="Rf9eec1281de84f49" /><Relationship Type="http://schemas.openxmlformats.org/officeDocument/2006/relationships/slide" Target="/ppt/slides/slide5.xml" Id="R795a820faa63439a" /><Relationship Type="http://schemas.openxmlformats.org/officeDocument/2006/relationships/slide" Target="/ppt/slides/slide6.xml" Id="Rfa3424a0ab4640ea" /><Relationship Type="http://schemas.openxmlformats.org/officeDocument/2006/relationships/slide" Target="/ppt/slides/slide7.xml" Id="R2833c238d94a4a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4c77450e4141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23e6f97a94906" /><Relationship Type="http://schemas.openxmlformats.org/officeDocument/2006/relationships/theme" Target="/ppt/slideMasters/theme/theme1.xml" Id="R4c82be5e37bd41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e23e6f97a949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2c49515a748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eaa5e13744a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c14e6c98d46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6c886b58541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a0279471247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2d17e682a4f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b7fa708ca4a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HAKI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843 714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843 718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Torvald Brynes veg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877 164 292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