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2f4ed7ef0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40eb4f1b34f71"/>
  </p:sldMasterIdLst>
  <p:sldIdLst>
    <p:sldId xmlns:r="http://schemas.openxmlformats.org/officeDocument/2006/relationships" id="256" r:id="Ra9833e0d10f0462b"/>
    <p:sldId xmlns:r="http://schemas.openxmlformats.org/officeDocument/2006/relationships" id="257" r:id="R5b793f8f59f7491a"/>
    <p:sldId xmlns:r="http://schemas.openxmlformats.org/officeDocument/2006/relationships" id="258" r:id="Rbf6d28c291444393"/>
    <p:sldId xmlns:r="http://schemas.openxmlformats.org/officeDocument/2006/relationships" id="259" r:id="R2f2b8fa157d84b3e"/>
    <p:sldId xmlns:r="http://schemas.openxmlformats.org/officeDocument/2006/relationships" id="260" r:id="Rc9389913519e4ea6"/>
    <p:sldId xmlns:r="http://schemas.openxmlformats.org/officeDocument/2006/relationships" id="261" r:id="R1ddd24af0687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0eb4f1b34f71" /><Relationship Type="http://schemas.openxmlformats.org/officeDocument/2006/relationships/slide" Target="/ppt/slides/slide1.xml" Id="Ra9833e0d10f0462b" /><Relationship Type="http://schemas.openxmlformats.org/officeDocument/2006/relationships/slide" Target="/ppt/slides/slide2.xml" Id="R5b793f8f59f7491a" /><Relationship Type="http://schemas.openxmlformats.org/officeDocument/2006/relationships/slide" Target="/ppt/slides/slide3.xml" Id="Rbf6d28c291444393" /><Relationship Type="http://schemas.openxmlformats.org/officeDocument/2006/relationships/slide" Target="/ppt/slides/slide4.xml" Id="R2f2b8fa157d84b3e" /><Relationship Type="http://schemas.openxmlformats.org/officeDocument/2006/relationships/slide" Target="/ppt/slides/slide5.xml" Id="Rc9389913519e4ea6" /><Relationship Type="http://schemas.openxmlformats.org/officeDocument/2006/relationships/slide" Target="/ppt/slides/slide6.xml" Id="R1ddd24af0687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0c049148b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3c380acdc45e6" /><Relationship Type="http://schemas.openxmlformats.org/officeDocument/2006/relationships/theme" Target="/ppt/slideMasters/theme/theme1.xml" Id="R947184d97214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3c380acdc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156c721d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dab23f85b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344c3104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1cf9a516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aa52c5e1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45d114d73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