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047522597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945fe7c4974d37"/>
  </p:sldMasterIdLst>
  <p:sldIdLst>
    <p:sldId xmlns:r="http://schemas.openxmlformats.org/officeDocument/2006/relationships" id="256" r:id="Rd39348a4a03d43f4"/>
    <p:sldId xmlns:r="http://schemas.openxmlformats.org/officeDocument/2006/relationships" id="257" r:id="R65654b95978e4aff"/>
    <p:sldId xmlns:r="http://schemas.openxmlformats.org/officeDocument/2006/relationships" id="258" r:id="R0cb0c4a1503042e8"/>
    <p:sldId xmlns:r="http://schemas.openxmlformats.org/officeDocument/2006/relationships" id="259" r:id="Rb672d0f97391432d"/>
    <p:sldId xmlns:r="http://schemas.openxmlformats.org/officeDocument/2006/relationships" id="260" r:id="Reeaa3003a78e43d3"/>
    <p:sldId xmlns:r="http://schemas.openxmlformats.org/officeDocument/2006/relationships" id="261" r:id="R9667cf4ee47f455a"/>
    <p:sldId xmlns:r="http://schemas.openxmlformats.org/officeDocument/2006/relationships" id="262" r:id="R51e70ca6b28f4a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45fe7c4974d37" /><Relationship Type="http://schemas.openxmlformats.org/officeDocument/2006/relationships/slide" Target="/ppt/slides/slide1.xml" Id="Rd39348a4a03d43f4" /><Relationship Type="http://schemas.openxmlformats.org/officeDocument/2006/relationships/slide" Target="/ppt/slides/slide2.xml" Id="R65654b95978e4aff" /><Relationship Type="http://schemas.openxmlformats.org/officeDocument/2006/relationships/slide" Target="/ppt/slides/slide3.xml" Id="R0cb0c4a1503042e8" /><Relationship Type="http://schemas.openxmlformats.org/officeDocument/2006/relationships/slide" Target="/ppt/slides/slide4.xml" Id="Rb672d0f97391432d" /><Relationship Type="http://schemas.openxmlformats.org/officeDocument/2006/relationships/slide" Target="/ppt/slides/slide5.xml" Id="Reeaa3003a78e43d3" /><Relationship Type="http://schemas.openxmlformats.org/officeDocument/2006/relationships/slide" Target="/ppt/slides/slide6.xml" Id="R9667cf4ee47f455a" /><Relationship Type="http://schemas.openxmlformats.org/officeDocument/2006/relationships/slide" Target="/ppt/slides/slide7.xml" Id="R51e70ca6b28f4a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213a289a648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9e45cd3784b11" /><Relationship Type="http://schemas.openxmlformats.org/officeDocument/2006/relationships/theme" Target="/ppt/slideMasters/theme/theme1.xml" Id="Red1a8cd7eed54b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9e45cd378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dbe7eb0ef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4124ea8f7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16ad506ec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7909cf23e44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01c9373af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800dd3cb244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8409c797c47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HARTVIG WENNBERG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WENNBERG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32 288 827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29 221 059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29 652 848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199 475 674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218 780 795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HARTVIG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ERIK WENNBERG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ELISE WENNBERG GLØERSEN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SARAH KRISTINE WENNBERG SVENDSEN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th@norgesinvestor.no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876 290 332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