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8128cae5247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344c0dfe15495e"/>
  </p:sldMasterIdLst>
  <p:sldIdLst>
    <p:sldId xmlns:r="http://schemas.openxmlformats.org/officeDocument/2006/relationships" id="256" r:id="Ra0e4ca0649f74a57"/>
    <p:sldId xmlns:r="http://schemas.openxmlformats.org/officeDocument/2006/relationships" id="257" r:id="R2b099ea2abd740fa"/>
    <p:sldId xmlns:r="http://schemas.openxmlformats.org/officeDocument/2006/relationships" id="258" r:id="Re6bff1f72ec74522"/>
    <p:sldId xmlns:r="http://schemas.openxmlformats.org/officeDocument/2006/relationships" id="259" r:id="R4c71e65177b54b03"/>
    <p:sldId xmlns:r="http://schemas.openxmlformats.org/officeDocument/2006/relationships" id="260" r:id="R5f3c1431dc294c77"/>
    <p:sldId xmlns:r="http://schemas.openxmlformats.org/officeDocument/2006/relationships" id="261" r:id="Rb79ac12166a142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44c0dfe15495e" /><Relationship Type="http://schemas.openxmlformats.org/officeDocument/2006/relationships/slide" Target="/ppt/slides/slide1.xml" Id="Ra0e4ca0649f74a57" /><Relationship Type="http://schemas.openxmlformats.org/officeDocument/2006/relationships/slide" Target="/ppt/slides/slide2.xml" Id="R2b099ea2abd740fa" /><Relationship Type="http://schemas.openxmlformats.org/officeDocument/2006/relationships/slide" Target="/ppt/slides/slide3.xml" Id="Re6bff1f72ec74522" /><Relationship Type="http://schemas.openxmlformats.org/officeDocument/2006/relationships/slide" Target="/ppt/slides/slide4.xml" Id="R4c71e65177b54b03" /><Relationship Type="http://schemas.openxmlformats.org/officeDocument/2006/relationships/slide" Target="/ppt/slides/slide5.xml" Id="R5f3c1431dc294c77" /><Relationship Type="http://schemas.openxmlformats.org/officeDocument/2006/relationships/slide" Target="/ppt/slides/slide6.xml" Id="Rb79ac12166a142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1e53784db4d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052183cba4a1c" /><Relationship Type="http://schemas.openxmlformats.org/officeDocument/2006/relationships/theme" Target="/ppt/slideMasters/theme/theme1.xml" Id="R43dc92dd4b6941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6052183cba4a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3917593f34a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5f2f014ba4b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e74b4b7f441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997376b1d4a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669a293624a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ec2b9bfd24b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JOHANSEN REVISJON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JOHANSEN REVISJON ANS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4 117 575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779 420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779 422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349 729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730 951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Strømsbuveien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08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875 962 752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