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63f1df62e34b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f43178b19f493e"/>
  </p:sldMasterIdLst>
  <p:sldIdLst>
    <p:sldId xmlns:r="http://schemas.openxmlformats.org/officeDocument/2006/relationships" id="256" r:id="Ree1c9db7f6fa451c"/>
    <p:sldId xmlns:r="http://schemas.openxmlformats.org/officeDocument/2006/relationships" id="257" r:id="R37df2416123b4618"/>
    <p:sldId xmlns:r="http://schemas.openxmlformats.org/officeDocument/2006/relationships" id="258" r:id="R9a3c24687e194060"/>
    <p:sldId xmlns:r="http://schemas.openxmlformats.org/officeDocument/2006/relationships" id="259" r:id="Rb0945a453e1e4d15"/>
    <p:sldId xmlns:r="http://schemas.openxmlformats.org/officeDocument/2006/relationships" id="260" r:id="Re489b0a920c244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f43178b19f493e" /><Relationship Type="http://schemas.openxmlformats.org/officeDocument/2006/relationships/slide" Target="/ppt/slides/slide1.xml" Id="Ree1c9db7f6fa451c" /><Relationship Type="http://schemas.openxmlformats.org/officeDocument/2006/relationships/slide" Target="/ppt/slides/slide2.xml" Id="R37df2416123b4618" /><Relationship Type="http://schemas.openxmlformats.org/officeDocument/2006/relationships/slide" Target="/ppt/slides/slide3.xml" Id="R9a3c24687e194060" /><Relationship Type="http://schemas.openxmlformats.org/officeDocument/2006/relationships/slide" Target="/ppt/slides/slide4.xml" Id="Rb0945a453e1e4d15" /><Relationship Type="http://schemas.openxmlformats.org/officeDocument/2006/relationships/slide" Target="/ppt/slides/slide5.xml" Id="Re489b0a920c244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05f4b963df49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18fc37edd4abc" /><Relationship Type="http://schemas.openxmlformats.org/officeDocument/2006/relationships/theme" Target="/ppt/slideMasters/theme/theme1.xml" Id="R0989a993141b4e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c18fc37edd4a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7e7d40e87544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932717baa546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6ab87f61684b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987aea64b742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9d215f27cc40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IOGT REGION ØST-NORGE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ØST-NORGE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IOGT REGION ØST-NORGE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ØST-NORGE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ØST-NORGE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ØST-NORGE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21 45 83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www.iogt.no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875 920 812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ØST-NORGE</a:t>
            </a:r>
          </a:p>
        </p:txBody>
      </p:sp>
    </p:spTree>
  </p:cSld>
  <p:clrMapOvr>
    <a:masterClrMapping xmlns:a="http://schemas.openxmlformats.org/drawingml/2006/main"/>
  </p:clrMapOvr>
</p:sld>
</file>