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049b9bcb8d4a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6920993d404820"/>
  </p:sldMasterIdLst>
  <p:sldIdLst>
    <p:sldId xmlns:r="http://schemas.openxmlformats.org/officeDocument/2006/relationships" id="256" r:id="R3e656a7b31af4c64"/>
    <p:sldId xmlns:r="http://schemas.openxmlformats.org/officeDocument/2006/relationships" id="257" r:id="R3d81c89a12ea42dd"/>
    <p:sldId xmlns:r="http://schemas.openxmlformats.org/officeDocument/2006/relationships" id="258" r:id="R1aa615190b98439a"/>
    <p:sldId xmlns:r="http://schemas.openxmlformats.org/officeDocument/2006/relationships" id="259" r:id="R9b6cd3fe9be34a65"/>
    <p:sldId xmlns:r="http://schemas.openxmlformats.org/officeDocument/2006/relationships" id="260" r:id="R894853a87cd541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920993d404820" /><Relationship Type="http://schemas.openxmlformats.org/officeDocument/2006/relationships/slide" Target="/ppt/slides/slide1.xml" Id="R3e656a7b31af4c64" /><Relationship Type="http://schemas.openxmlformats.org/officeDocument/2006/relationships/slide" Target="/ppt/slides/slide2.xml" Id="R3d81c89a12ea42dd" /><Relationship Type="http://schemas.openxmlformats.org/officeDocument/2006/relationships/slide" Target="/ppt/slides/slide3.xml" Id="R1aa615190b98439a" /><Relationship Type="http://schemas.openxmlformats.org/officeDocument/2006/relationships/slide" Target="/ppt/slides/slide4.xml" Id="R9b6cd3fe9be34a65" /><Relationship Type="http://schemas.openxmlformats.org/officeDocument/2006/relationships/slide" Target="/ppt/slides/slide5.xml" Id="R894853a87cd541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5a47489944a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48e67df074d61" /><Relationship Type="http://schemas.openxmlformats.org/officeDocument/2006/relationships/theme" Target="/ppt/slideMasters/theme/theme1.xml" Id="R87ac9e5536d145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e48e67df07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6207b8d5845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4c3e9a47f49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d77e3d7a34d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ec9fa0ea74e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14104ed6448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STEGABERG IDRETTSLAG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STEGABERG IDRETTSLAG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Frakkagjerdvegen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dagligleder@stegaberg.no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www.stegaberg.no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875 564 722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IDRETTSLAG</a:t>
            </a:r>
          </a:p>
        </p:txBody>
      </p:sp>
    </p:spTree>
  </p:cSld>
  <p:clrMapOvr>
    <a:masterClrMapping xmlns:a="http://schemas.openxmlformats.org/drawingml/2006/main"/>
  </p:clrMapOvr>
</p:sld>
</file>