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afe2e69a9245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67ebaa5ff94ac8"/>
  </p:sldMasterIdLst>
  <p:sldIdLst>
    <p:sldId xmlns:r="http://schemas.openxmlformats.org/officeDocument/2006/relationships" id="256" r:id="R1961b1cfc2e14d32"/>
    <p:sldId xmlns:r="http://schemas.openxmlformats.org/officeDocument/2006/relationships" id="257" r:id="R22d838c12b724a6a"/>
    <p:sldId xmlns:r="http://schemas.openxmlformats.org/officeDocument/2006/relationships" id="258" r:id="Rb705213421484015"/>
    <p:sldId xmlns:r="http://schemas.openxmlformats.org/officeDocument/2006/relationships" id="259" r:id="R29fd02f80cc647fe"/>
    <p:sldId xmlns:r="http://schemas.openxmlformats.org/officeDocument/2006/relationships" id="260" r:id="Ra891b136773245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67ebaa5ff94ac8" /><Relationship Type="http://schemas.openxmlformats.org/officeDocument/2006/relationships/slide" Target="/ppt/slides/slide1.xml" Id="R1961b1cfc2e14d32" /><Relationship Type="http://schemas.openxmlformats.org/officeDocument/2006/relationships/slide" Target="/ppt/slides/slide2.xml" Id="R22d838c12b724a6a" /><Relationship Type="http://schemas.openxmlformats.org/officeDocument/2006/relationships/slide" Target="/ppt/slides/slide3.xml" Id="Rb705213421484015" /><Relationship Type="http://schemas.openxmlformats.org/officeDocument/2006/relationships/slide" Target="/ppt/slides/slide4.xml" Id="R29fd02f80cc647fe" /><Relationship Type="http://schemas.openxmlformats.org/officeDocument/2006/relationships/slide" Target="/ppt/slides/slide5.xml" Id="Ra891b136773245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87a16e6bef46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4228de3c64a48" /><Relationship Type="http://schemas.openxmlformats.org/officeDocument/2006/relationships/theme" Target="/ppt/slideMasters/theme/theme1.xml" Id="Rc1b91948bf5e4e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f4228de3c64a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2ea66852a49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32fbdbec744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ad6d02e4e4c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1fcf8c61d4b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da926d57b4d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NEDSTRAND IDRETTSLAG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NEDSTRAND IDRETTSLAG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NEDSTRAND IDRETTSLAG ble etablert [år] og holder til i Nedstrand.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NEDSTRAND IDRETTSLAG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NEDSTRAND IDRETTSLAG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NEDSTRAND IDRETTSLAG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Espevik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5560 Nedstrand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therese.bustad@gmail.com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www.nedstrandil.com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874 815 322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NEDSTRAND IDRETTSLAG</a:t>
            </a:r>
          </a:p>
        </p:txBody>
      </p:sp>
    </p:spTree>
  </p:cSld>
  <p:clrMapOvr>
    <a:masterClrMapping xmlns:a="http://schemas.openxmlformats.org/drawingml/2006/main"/>
  </p:clrMapOvr>
</p:sld>
</file>