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f734f939745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23457bd834758"/>
  </p:sldMasterIdLst>
  <p:sldIdLst>
    <p:sldId xmlns:r="http://schemas.openxmlformats.org/officeDocument/2006/relationships" id="256" r:id="Rd7515fc73e7a4f85"/>
    <p:sldId xmlns:r="http://schemas.openxmlformats.org/officeDocument/2006/relationships" id="257" r:id="Rde1d37014f8240c3"/>
    <p:sldId xmlns:r="http://schemas.openxmlformats.org/officeDocument/2006/relationships" id="258" r:id="R3c05d4b1757c4568"/>
    <p:sldId xmlns:r="http://schemas.openxmlformats.org/officeDocument/2006/relationships" id="259" r:id="R53ab5fa57abd4e50"/>
    <p:sldId xmlns:r="http://schemas.openxmlformats.org/officeDocument/2006/relationships" id="260" r:id="R14041d93b63240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23457bd834758" /><Relationship Type="http://schemas.openxmlformats.org/officeDocument/2006/relationships/slide" Target="/ppt/slides/slide1.xml" Id="Rd7515fc73e7a4f85" /><Relationship Type="http://schemas.openxmlformats.org/officeDocument/2006/relationships/slide" Target="/ppt/slides/slide2.xml" Id="Rde1d37014f8240c3" /><Relationship Type="http://schemas.openxmlformats.org/officeDocument/2006/relationships/slide" Target="/ppt/slides/slide3.xml" Id="R3c05d4b1757c4568" /><Relationship Type="http://schemas.openxmlformats.org/officeDocument/2006/relationships/slide" Target="/ppt/slides/slide4.xml" Id="R53ab5fa57abd4e50" /><Relationship Type="http://schemas.openxmlformats.org/officeDocument/2006/relationships/slide" Target="/ppt/slides/slide5.xml" Id="R14041d93b63240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2bbecaba5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48d6215845a1" /><Relationship Type="http://schemas.openxmlformats.org/officeDocument/2006/relationships/theme" Target="/ppt/slideMasters/theme/theme1.xml" Id="R6636a7f251ed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648d62158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a342ffbbb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bcb9b105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3332d8897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de7843c2e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a3a3927b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UNIVERSITETET I BERGEN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BERGEN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Muséplassen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874 789 542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BERGEN</a:t>
            </a:r>
          </a:p>
        </p:txBody>
      </p:sp>
    </p:spTree>
  </p:cSld>
  <p:clrMapOvr>
    <a:masterClrMapping xmlns:a="http://schemas.openxmlformats.org/drawingml/2006/main"/>
  </p:clrMapOvr>
</p:sld>
</file>