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25e7d4e09241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5f8024d61341b7"/>
  </p:sldMasterIdLst>
  <p:sldIdLst>
    <p:sldId xmlns:r="http://schemas.openxmlformats.org/officeDocument/2006/relationships" id="256" r:id="R5296612581954cbd"/>
    <p:sldId xmlns:r="http://schemas.openxmlformats.org/officeDocument/2006/relationships" id="257" r:id="R30e30d0f92f64a72"/>
    <p:sldId xmlns:r="http://schemas.openxmlformats.org/officeDocument/2006/relationships" id="258" r:id="R4743a798d3e14654"/>
    <p:sldId xmlns:r="http://schemas.openxmlformats.org/officeDocument/2006/relationships" id="259" r:id="R118515e621cb4777"/>
    <p:sldId xmlns:r="http://schemas.openxmlformats.org/officeDocument/2006/relationships" id="260" r:id="Rf610e7813d454a9d"/>
    <p:sldId xmlns:r="http://schemas.openxmlformats.org/officeDocument/2006/relationships" id="261" r:id="R8d3c8b72f12943bf"/>
    <p:sldId xmlns:r="http://schemas.openxmlformats.org/officeDocument/2006/relationships" id="262" r:id="Re3fa00b4cd2149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5f8024d61341b7" /><Relationship Type="http://schemas.openxmlformats.org/officeDocument/2006/relationships/slide" Target="/ppt/slides/slide1.xml" Id="R5296612581954cbd" /><Relationship Type="http://schemas.openxmlformats.org/officeDocument/2006/relationships/slide" Target="/ppt/slides/slide2.xml" Id="R30e30d0f92f64a72" /><Relationship Type="http://schemas.openxmlformats.org/officeDocument/2006/relationships/slide" Target="/ppt/slides/slide3.xml" Id="R4743a798d3e14654" /><Relationship Type="http://schemas.openxmlformats.org/officeDocument/2006/relationships/slide" Target="/ppt/slides/slide4.xml" Id="R118515e621cb4777" /><Relationship Type="http://schemas.openxmlformats.org/officeDocument/2006/relationships/slide" Target="/ppt/slides/slide5.xml" Id="Rf610e7813d454a9d" /><Relationship Type="http://schemas.openxmlformats.org/officeDocument/2006/relationships/slide" Target="/ppt/slides/slide6.xml" Id="R8d3c8b72f12943bf" /><Relationship Type="http://schemas.openxmlformats.org/officeDocument/2006/relationships/slide" Target="/ppt/slides/slide7.xml" Id="Re3fa00b4cd2149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30fc86a0e048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5114685bd43a3" /><Relationship Type="http://schemas.openxmlformats.org/officeDocument/2006/relationships/theme" Target="/ppt/slideMasters/theme/theme1.xml" Id="R7d2992fd25784d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f5114685bd43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0bd8af2d846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734c1432c44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c93d25d9c41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798cc636d4f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7bde3a7804d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8a5b615094b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88b53c49044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22 618 996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19 984 507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18 662 276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210 544 915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238 052 973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KARLSEN  –  36,0 %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KARLSEN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STAVNES KARLSEN  –  12,4 %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STAVNES KARLSEN  –  12,4 %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STAVNES KARLSEN  –  12,4 %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STAVNES KARLSEN  –  12,4 %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Espen Karlsen, Borgenveien 27A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874 493 562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TERE AS</a:t>
            </a:r>
          </a:p>
        </p:txBody>
      </p:sp>
    </p:spTree>
  </p:cSld>
  <p:clrMapOvr>
    <a:masterClrMapping xmlns:a="http://schemas.openxmlformats.org/drawingml/2006/main"/>
  </p:clrMapOvr>
</p:sld>
</file>