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8d5edcb1d24c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ee01ed37794abf"/>
  </p:sldMasterIdLst>
  <p:sldIdLst>
    <p:sldId xmlns:r="http://schemas.openxmlformats.org/officeDocument/2006/relationships" id="256" r:id="R7b137d236d894473"/>
    <p:sldId xmlns:r="http://schemas.openxmlformats.org/officeDocument/2006/relationships" id="257" r:id="R190dacbdfc5d4f6f"/>
    <p:sldId xmlns:r="http://schemas.openxmlformats.org/officeDocument/2006/relationships" id="258" r:id="R53a88515bec04961"/>
    <p:sldId xmlns:r="http://schemas.openxmlformats.org/officeDocument/2006/relationships" id="259" r:id="R42fe692969bc42c6"/>
    <p:sldId xmlns:r="http://schemas.openxmlformats.org/officeDocument/2006/relationships" id="260" r:id="R07e3d1de065248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ee01ed37794abf" /><Relationship Type="http://schemas.openxmlformats.org/officeDocument/2006/relationships/slide" Target="/ppt/slides/slide1.xml" Id="R7b137d236d894473" /><Relationship Type="http://schemas.openxmlformats.org/officeDocument/2006/relationships/slide" Target="/ppt/slides/slide2.xml" Id="R190dacbdfc5d4f6f" /><Relationship Type="http://schemas.openxmlformats.org/officeDocument/2006/relationships/slide" Target="/ppt/slides/slide3.xml" Id="R53a88515bec04961" /><Relationship Type="http://schemas.openxmlformats.org/officeDocument/2006/relationships/slide" Target="/ppt/slides/slide4.xml" Id="R42fe692969bc42c6" /><Relationship Type="http://schemas.openxmlformats.org/officeDocument/2006/relationships/slide" Target="/ppt/slides/slide5.xml" Id="R07e3d1de065248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77c17ac46747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f2222a5994a43" /><Relationship Type="http://schemas.openxmlformats.org/officeDocument/2006/relationships/theme" Target="/ppt/slideMasters/theme/theme1.xml" Id="R6be25da2f8b24c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bf2222a5994a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00cff4ce149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43094380245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6935e711841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722d27fc245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19246f05a42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HAUGESUND MÅLLAG OG UNGDOMSLAG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MÅLLAG OG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HAUGESUND MÅLLAG OG UNGDOMSLAG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MÅLLAG OG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MÅLLAG OG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MÅLLAG OG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Kvalamarka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5514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73 68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post@kvalatun.no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www.kvalatun.no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871 341 982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MÅLLAG OG UNGDOMSLAG</a:t>
            </a:r>
          </a:p>
        </p:txBody>
      </p:sp>
    </p:spTree>
  </p:cSld>
  <p:clrMapOvr>
    <a:masterClrMapping xmlns:a="http://schemas.openxmlformats.org/drawingml/2006/main"/>
  </p:clrMapOvr>
</p:sld>
</file>