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5a16a9eda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33da688764d09"/>
  </p:sldMasterIdLst>
  <p:sldIdLst>
    <p:sldId xmlns:r="http://schemas.openxmlformats.org/officeDocument/2006/relationships" id="256" r:id="R5effdf6075224614"/>
    <p:sldId xmlns:r="http://schemas.openxmlformats.org/officeDocument/2006/relationships" id="257" r:id="R9852eda6bd2d4df9"/>
    <p:sldId xmlns:r="http://schemas.openxmlformats.org/officeDocument/2006/relationships" id="258" r:id="Rc2d6e1a6dfcc4972"/>
    <p:sldId xmlns:r="http://schemas.openxmlformats.org/officeDocument/2006/relationships" id="259" r:id="R414a37bb9b514201"/>
    <p:sldId xmlns:r="http://schemas.openxmlformats.org/officeDocument/2006/relationships" id="260" r:id="R093059d12fc34afe"/>
    <p:sldId xmlns:r="http://schemas.openxmlformats.org/officeDocument/2006/relationships" id="261" r:id="Rf4afe57cbbcf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33da688764d09" /><Relationship Type="http://schemas.openxmlformats.org/officeDocument/2006/relationships/slide" Target="/ppt/slides/slide1.xml" Id="R5effdf6075224614" /><Relationship Type="http://schemas.openxmlformats.org/officeDocument/2006/relationships/slide" Target="/ppt/slides/slide2.xml" Id="R9852eda6bd2d4df9" /><Relationship Type="http://schemas.openxmlformats.org/officeDocument/2006/relationships/slide" Target="/ppt/slides/slide3.xml" Id="Rc2d6e1a6dfcc4972" /><Relationship Type="http://schemas.openxmlformats.org/officeDocument/2006/relationships/slide" Target="/ppt/slides/slide4.xml" Id="R414a37bb9b514201" /><Relationship Type="http://schemas.openxmlformats.org/officeDocument/2006/relationships/slide" Target="/ppt/slides/slide5.xml" Id="R093059d12fc34afe" /><Relationship Type="http://schemas.openxmlformats.org/officeDocument/2006/relationships/slide" Target="/ppt/slides/slide6.xml" Id="Rf4afe57cbbcf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0f0e10c8e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d9125f02e4932" /><Relationship Type="http://schemas.openxmlformats.org/officeDocument/2006/relationships/theme" Target="/ppt/slideMasters/theme/theme1.xml" Id="Rc14fb4c27960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d9125f02e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ad65c5b5c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e15e16831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52ac7e5c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af0215de7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232612674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2591ea51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