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5636aabb6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47758f3bb4070"/>
  </p:sldMasterIdLst>
  <p:sldIdLst>
    <p:sldId xmlns:r="http://schemas.openxmlformats.org/officeDocument/2006/relationships" id="256" r:id="R81b47d7d654d41a2"/>
    <p:sldId xmlns:r="http://schemas.openxmlformats.org/officeDocument/2006/relationships" id="257" r:id="R05ab698f589242c7"/>
    <p:sldId xmlns:r="http://schemas.openxmlformats.org/officeDocument/2006/relationships" id="258" r:id="R88887925a2554a4f"/>
    <p:sldId xmlns:r="http://schemas.openxmlformats.org/officeDocument/2006/relationships" id="259" r:id="R7cef4490108c47e9"/>
    <p:sldId xmlns:r="http://schemas.openxmlformats.org/officeDocument/2006/relationships" id="260" r:id="R55be735738c448ae"/>
    <p:sldId xmlns:r="http://schemas.openxmlformats.org/officeDocument/2006/relationships" id="261" r:id="R2e0a0e8c9cf4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47758f3bb4070" /><Relationship Type="http://schemas.openxmlformats.org/officeDocument/2006/relationships/slide" Target="/ppt/slides/slide1.xml" Id="R81b47d7d654d41a2" /><Relationship Type="http://schemas.openxmlformats.org/officeDocument/2006/relationships/slide" Target="/ppt/slides/slide2.xml" Id="R05ab698f589242c7" /><Relationship Type="http://schemas.openxmlformats.org/officeDocument/2006/relationships/slide" Target="/ppt/slides/slide3.xml" Id="R88887925a2554a4f" /><Relationship Type="http://schemas.openxmlformats.org/officeDocument/2006/relationships/slide" Target="/ppt/slides/slide4.xml" Id="R7cef4490108c47e9" /><Relationship Type="http://schemas.openxmlformats.org/officeDocument/2006/relationships/slide" Target="/ppt/slides/slide5.xml" Id="R55be735738c448ae" /><Relationship Type="http://schemas.openxmlformats.org/officeDocument/2006/relationships/slide" Target="/ppt/slides/slide6.xml" Id="R2e0a0e8c9cf4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53f16c2f4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f4ae5dacb4f55" /><Relationship Type="http://schemas.openxmlformats.org/officeDocument/2006/relationships/theme" Target="/ppt/slideMasters/theme/theme1.xml" Id="Raa04445467e6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ff4ae5dacb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e9d96488e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3e9ddde74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62777b264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57db2f3e9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5fb51874f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062174a08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ARBEIDSMANDSFORBUND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ARBEIDSMANDSFORBUND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316 447 337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38 709 223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545 499 236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norsk@arbmand.no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arbeidsmandsforbundet.no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