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8110ac166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7769ea43e74f3c"/>
  </p:sldMasterIdLst>
  <p:sldIdLst>
    <p:sldId xmlns:r="http://schemas.openxmlformats.org/officeDocument/2006/relationships" id="256" r:id="Rb339cffbede34b35"/>
    <p:sldId xmlns:r="http://schemas.openxmlformats.org/officeDocument/2006/relationships" id="257" r:id="R48fdab9bb1da4ae8"/>
    <p:sldId xmlns:r="http://schemas.openxmlformats.org/officeDocument/2006/relationships" id="258" r:id="R11046c47879f4638"/>
    <p:sldId xmlns:r="http://schemas.openxmlformats.org/officeDocument/2006/relationships" id="259" r:id="R4057ba13d7284f6b"/>
    <p:sldId xmlns:r="http://schemas.openxmlformats.org/officeDocument/2006/relationships" id="260" r:id="R68f64eda3af3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769ea43e74f3c" /><Relationship Type="http://schemas.openxmlformats.org/officeDocument/2006/relationships/slide" Target="/ppt/slides/slide1.xml" Id="Rb339cffbede34b35" /><Relationship Type="http://schemas.openxmlformats.org/officeDocument/2006/relationships/slide" Target="/ppt/slides/slide2.xml" Id="R48fdab9bb1da4ae8" /><Relationship Type="http://schemas.openxmlformats.org/officeDocument/2006/relationships/slide" Target="/ppt/slides/slide3.xml" Id="R11046c47879f4638" /><Relationship Type="http://schemas.openxmlformats.org/officeDocument/2006/relationships/slide" Target="/ppt/slides/slide4.xml" Id="R4057ba13d7284f6b" /><Relationship Type="http://schemas.openxmlformats.org/officeDocument/2006/relationships/slide" Target="/ppt/slides/slide5.xml" Id="R68f64eda3af3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fd510b05d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cbdd737846ec" /><Relationship Type="http://schemas.openxmlformats.org/officeDocument/2006/relationships/theme" Target="/ppt/slideMasters/theme/theme1.xml" Id="R31c7db4553b0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01cbdd7378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45e9515a644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7295f31fb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e4021fb4e4b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832ea825548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291aa18dc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SELECTIONGROUP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SELECTIONGROUP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